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iXthaMGgoPNlzZctkd/CpI8iF6+g=="/>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72" d="100"/>
          <a:sy n="72" d="100"/>
        </p:scale>
        <p:origin x="-636" y="-6"/>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pPr marL="0" marR="0" lvl="0" indent="0" algn="r" rtl="0">
                <a:spcBef>
                  <a:spcPts val="0"/>
                </a:spcBef>
                <a:spcAft>
                  <a:spcPts val="0"/>
                </a:spcAft>
                <a:buNone/>
              </a:p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3"/>
        <p:cNvGrpSpPr/>
        <p:nvPr/>
      </p:nvGrpSpPr>
      <p:grpSpPr>
        <a:xfrm>
          <a:off x="0" y="0"/>
          <a:ext cx="0" cy="0"/>
          <a:chOff x="0" y="0"/>
          <a:chExt cx="0" cy="0"/>
        </a:xfrm>
      </p:grpSpPr>
      <p:sp>
        <p:nvSpPr>
          <p:cNvPr id="14" name="Google Shape;14;ge747392620_0_4"/>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 name="Google Shape;15;ge747392620_0_4"/>
          <p:cNvGrpSpPr/>
          <p:nvPr/>
        </p:nvGrpSpPr>
        <p:grpSpPr>
          <a:xfrm>
            <a:off x="1107036" y="1588427"/>
            <a:ext cx="994316" cy="61102"/>
            <a:chOff x="4580561" y="2589004"/>
            <a:chExt cx="1064464" cy="25200"/>
          </a:xfrm>
        </p:grpSpPr>
        <p:sp>
          <p:nvSpPr>
            <p:cNvPr id="16" name="Google Shape;16;ge747392620_0_4"/>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ge747392620_0_4"/>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8" name="Google Shape;18;ge747392620_0_4"/>
          <p:cNvSpPr txBox="1">
            <a:spLocks noGrp="1"/>
          </p:cNvSpPr>
          <p:nvPr>
            <p:ph type="ctrTitle"/>
          </p:nvPr>
        </p:nvSpPr>
        <p:spPr>
          <a:xfrm>
            <a:off x="972600" y="1763267"/>
            <a:ext cx="10250700" cy="2219700"/>
          </a:xfrm>
          <a:prstGeom prst="rect">
            <a:avLst/>
          </a:prstGeom>
        </p:spPr>
        <p:txBody>
          <a:bodyPr spcFirstLastPara="1" wrap="square" lIns="121900" tIns="121900" rIns="121900" bIns="121900" anchor="t" anchorCtr="0">
            <a:normAutofit/>
          </a:bodyPr>
          <a:lstStyle>
            <a:lvl1pPr lvl="0">
              <a:spcBef>
                <a:spcPts val="0"/>
              </a:spcBef>
              <a:spcAft>
                <a:spcPts val="0"/>
              </a:spcAft>
              <a:buSzPts val="5600"/>
              <a:buNone/>
              <a:defRPr sz="5600"/>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a:endParaRPr/>
          </a:p>
        </p:txBody>
      </p:sp>
      <p:sp>
        <p:nvSpPr>
          <p:cNvPr id="19" name="Google Shape;19;ge747392620_0_4"/>
          <p:cNvSpPr txBox="1">
            <a:spLocks noGrp="1"/>
          </p:cNvSpPr>
          <p:nvPr>
            <p:ph type="subTitle" idx="1"/>
          </p:nvPr>
        </p:nvSpPr>
        <p:spPr>
          <a:xfrm>
            <a:off x="972837" y="4230533"/>
            <a:ext cx="10250700" cy="7215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20" name="Google Shape;20;ge747392620_0_4"/>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7"/>
        <p:cNvGrpSpPr/>
        <p:nvPr/>
      </p:nvGrpSpPr>
      <p:grpSpPr>
        <a:xfrm>
          <a:off x="0" y="0"/>
          <a:ext cx="0" cy="0"/>
          <a:chOff x="0" y="0"/>
          <a:chExt cx="0" cy="0"/>
        </a:xfrm>
      </p:grpSpPr>
      <p:grpSp>
        <p:nvGrpSpPr>
          <p:cNvPr id="78" name="Google Shape;78;ge747392620_0_68"/>
          <p:cNvGrpSpPr/>
          <p:nvPr/>
        </p:nvGrpSpPr>
        <p:grpSpPr>
          <a:xfrm>
            <a:off x="1107036" y="5558926"/>
            <a:ext cx="994316" cy="61102"/>
            <a:chOff x="4580561" y="2589004"/>
            <a:chExt cx="1064464" cy="25200"/>
          </a:xfrm>
        </p:grpSpPr>
        <p:sp>
          <p:nvSpPr>
            <p:cNvPr id="79" name="Google Shape;79;ge747392620_0_68"/>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ge747392620_0_68"/>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1" name="Google Shape;81;ge747392620_0_68"/>
          <p:cNvSpPr txBox="1">
            <a:spLocks noGrp="1"/>
          </p:cNvSpPr>
          <p:nvPr>
            <p:ph type="title" hasCustomPrompt="1"/>
          </p:nvPr>
        </p:nvSpPr>
        <p:spPr>
          <a:xfrm>
            <a:off x="972600" y="978600"/>
            <a:ext cx="10251300" cy="1659600"/>
          </a:xfrm>
          <a:prstGeom prst="rect">
            <a:avLst/>
          </a:prstGeom>
        </p:spPr>
        <p:txBody>
          <a:bodyPr spcFirstLastPara="1" wrap="square" lIns="121900" tIns="121900" rIns="121900" bIns="121900" anchor="t" anchorCtr="0">
            <a:normAutofit/>
          </a:bodyPr>
          <a:lstStyle>
            <a:lvl1pPr lvl="0">
              <a:spcBef>
                <a:spcPts val="0"/>
              </a:spcBef>
              <a:spcAft>
                <a:spcPts val="0"/>
              </a:spcAft>
              <a:buClr>
                <a:schemeClr val="lt1"/>
              </a:buClr>
              <a:buSzPts val="10700"/>
              <a:buNone/>
              <a:defRPr sz="10700">
                <a:solidFill>
                  <a:schemeClr val="lt1"/>
                </a:solidFill>
              </a:defRPr>
            </a:lvl1pPr>
            <a:lvl2pPr lvl="1">
              <a:spcBef>
                <a:spcPts val="0"/>
              </a:spcBef>
              <a:spcAft>
                <a:spcPts val="0"/>
              </a:spcAft>
              <a:buClr>
                <a:schemeClr val="lt1"/>
              </a:buClr>
              <a:buSzPts val="10700"/>
              <a:buNone/>
              <a:defRPr sz="10700">
                <a:solidFill>
                  <a:schemeClr val="lt1"/>
                </a:solidFill>
              </a:defRPr>
            </a:lvl2pPr>
            <a:lvl3pPr lvl="2">
              <a:spcBef>
                <a:spcPts val="0"/>
              </a:spcBef>
              <a:spcAft>
                <a:spcPts val="0"/>
              </a:spcAft>
              <a:buClr>
                <a:schemeClr val="lt1"/>
              </a:buClr>
              <a:buSzPts val="10700"/>
              <a:buNone/>
              <a:defRPr sz="10700">
                <a:solidFill>
                  <a:schemeClr val="lt1"/>
                </a:solidFill>
              </a:defRPr>
            </a:lvl3pPr>
            <a:lvl4pPr lvl="3">
              <a:spcBef>
                <a:spcPts val="0"/>
              </a:spcBef>
              <a:spcAft>
                <a:spcPts val="0"/>
              </a:spcAft>
              <a:buClr>
                <a:schemeClr val="lt1"/>
              </a:buClr>
              <a:buSzPts val="10700"/>
              <a:buNone/>
              <a:defRPr sz="10700">
                <a:solidFill>
                  <a:schemeClr val="lt1"/>
                </a:solidFill>
              </a:defRPr>
            </a:lvl4pPr>
            <a:lvl5pPr lvl="4">
              <a:spcBef>
                <a:spcPts val="0"/>
              </a:spcBef>
              <a:spcAft>
                <a:spcPts val="0"/>
              </a:spcAft>
              <a:buClr>
                <a:schemeClr val="lt1"/>
              </a:buClr>
              <a:buSzPts val="10700"/>
              <a:buNone/>
              <a:defRPr sz="10700">
                <a:solidFill>
                  <a:schemeClr val="lt1"/>
                </a:solidFill>
              </a:defRPr>
            </a:lvl5pPr>
            <a:lvl6pPr lvl="5">
              <a:spcBef>
                <a:spcPts val="0"/>
              </a:spcBef>
              <a:spcAft>
                <a:spcPts val="0"/>
              </a:spcAft>
              <a:buClr>
                <a:schemeClr val="lt1"/>
              </a:buClr>
              <a:buSzPts val="10700"/>
              <a:buNone/>
              <a:defRPr sz="10700">
                <a:solidFill>
                  <a:schemeClr val="lt1"/>
                </a:solidFill>
              </a:defRPr>
            </a:lvl6pPr>
            <a:lvl7pPr lvl="6">
              <a:spcBef>
                <a:spcPts val="0"/>
              </a:spcBef>
              <a:spcAft>
                <a:spcPts val="0"/>
              </a:spcAft>
              <a:buClr>
                <a:schemeClr val="lt1"/>
              </a:buClr>
              <a:buSzPts val="10700"/>
              <a:buNone/>
              <a:defRPr sz="10700">
                <a:solidFill>
                  <a:schemeClr val="lt1"/>
                </a:solidFill>
              </a:defRPr>
            </a:lvl7pPr>
            <a:lvl8pPr lvl="7">
              <a:spcBef>
                <a:spcPts val="0"/>
              </a:spcBef>
              <a:spcAft>
                <a:spcPts val="0"/>
              </a:spcAft>
              <a:buClr>
                <a:schemeClr val="lt1"/>
              </a:buClr>
              <a:buSzPts val="10700"/>
              <a:buNone/>
              <a:defRPr sz="10700">
                <a:solidFill>
                  <a:schemeClr val="lt1"/>
                </a:solidFill>
              </a:defRPr>
            </a:lvl8pPr>
            <a:lvl9pPr lvl="8">
              <a:spcBef>
                <a:spcPts val="0"/>
              </a:spcBef>
              <a:spcAft>
                <a:spcPts val="0"/>
              </a:spcAft>
              <a:buClr>
                <a:schemeClr val="lt1"/>
              </a:buClr>
              <a:buSzPts val="10700"/>
              <a:buNone/>
              <a:defRPr sz="10700">
                <a:solidFill>
                  <a:schemeClr val="lt1"/>
                </a:solidFill>
              </a:defRPr>
            </a:lvl9pPr>
          </a:lstStyle>
          <a:p>
            <a:r>
              <a:t>xx%</a:t>
            </a:r>
          </a:p>
        </p:txBody>
      </p:sp>
      <p:sp>
        <p:nvSpPr>
          <p:cNvPr id="82" name="Google Shape;82;ge747392620_0_68"/>
          <p:cNvSpPr txBox="1">
            <a:spLocks noGrp="1"/>
          </p:cNvSpPr>
          <p:nvPr>
            <p:ph type="body" idx="1"/>
          </p:nvPr>
        </p:nvSpPr>
        <p:spPr>
          <a:xfrm>
            <a:off x="972600" y="3030517"/>
            <a:ext cx="10251300" cy="21072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Clr>
                <a:schemeClr val="lt1"/>
              </a:buClr>
              <a:buSzPts val="1700"/>
              <a:buChar char="●"/>
              <a:defRPr>
                <a:solidFill>
                  <a:schemeClr val="lt1"/>
                </a:solidFill>
              </a:defRPr>
            </a:lvl1pPr>
            <a:lvl2pPr marL="914400" lvl="1" indent="-323850">
              <a:spcBef>
                <a:spcPts val="0"/>
              </a:spcBef>
              <a:spcAft>
                <a:spcPts val="0"/>
              </a:spcAft>
              <a:buClr>
                <a:schemeClr val="lt1"/>
              </a:buClr>
              <a:buSzPts val="1500"/>
              <a:buChar char="○"/>
              <a:defRPr>
                <a:solidFill>
                  <a:schemeClr val="lt1"/>
                </a:solidFill>
              </a:defRPr>
            </a:lvl2pPr>
            <a:lvl3pPr marL="1371600" lvl="2" indent="-323850">
              <a:spcBef>
                <a:spcPts val="0"/>
              </a:spcBef>
              <a:spcAft>
                <a:spcPts val="0"/>
              </a:spcAft>
              <a:buClr>
                <a:schemeClr val="lt1"/>
              </a:buClr>
              <a:buSzPts val="1500"/>
              <a:buChar char="■"/>
              <a:defRPr>
                <a:solidFill>
                  <a:schemeClr val="lt1"/>
                </a:solidFill>
              </a:defRPr>
            </a:lvl3pPr>
            <a:lvl4pPr marL="1828800" lvl="3" indent="-323850">
              <a:spcBef>
                <a:spcPts val="0"/>
              </a:spcBef>
              <a:spcAft>
                <a:spcPts val="0"/>
              </a:spcAft>
              <a:buClr>
                <a:schemeClr val="lt1"/>
              </a:buClr>
              <a:buSzPts val="1500"/>
              <a:buChar char="●"/>
              <a:defRPr>
                <a:solidFill>
                  <a:schemeClr val="lt1"/>
                </a:solidFill>
              </a:defRPr>
            </a:lvl4pPr>
            <a:lvl5pPr marL="2286000" lvl="4" indent="-323850">
              <a:spcBef>
                <a:spcPts val="0"/>
              </a:spcBef>
              <a:spcAft>
                <a:spcPts val="0"/>
              </a:spcAft>
              <a:buClr>
                <a:schemeClr val="lt1"/>
              </a:buClr>
              <a:buSzPts val="1500"/>
              <a:buChar char="○"/>
              <a:defRPr>
                <a:solidFill>
                  <a:schemeClr val="lt1"/>
                </a:solidFill>
              </a:defRPr>
            </a:lvl5pPr>
            <a:lvl6pPr marL="2743200" lvl="5" indent="-323850">
              <a:spcBef>
                <a:spcPts val="0"/>
              </a:spcBef>
              <a:spcAft>
                <a:spcPts val="0"/>
              </a:spcAft>
              <a:buClr>
                <a:schemeClr val="lt1"/>
              </a:buClr>
              <a:buSzPts val="1500"/>
              <a:buChar char="■"/>
              <a:defRPr>
                <a:solidFill>
                  <a:schemeClr val="lt1"/>
                </a:solidFill>
              </a:defRPr>
            </a:lvl6pPr>
            <a:lvl7pPr marL="3200400" lvl="6" indent="-323850">
              <a:spcBef>
                <a:spcPts val="0"/>
              </a:spcBef>
              <a:spcAft>
                <a:spcPts val="0"/>
              </a:spcAft>
              <a:buClr>
                <a:schemeClr val="lt1"/>
              </a:buClr>
              <a:buSzPts val="1500"/>
              <a:buChar char="●"/>
              <a:defRPr>
                <a:solidFill>
                  <a:schemeClr val="lt1"/>
                </a:solidFill>
              </a:defRPr>
            </a:lvl7pPr>
            <a:lvl8pPr marL="3657600" lvl="7" indent="-323850">
              <a:spcBef>
                <a:spcPts val="0"/>
              </a:spcBef>
              <a:spcAft>
                <a:spcPts val="0"/>
              </a:spcAft>
              <a:buClr>
                <a:schemeClr val="lt1"/>
              </a:buClr>
              <a:buSzPts val="1500"/>
              <a:buChar char="○"/>
              <a:defRPr>
                <a:solidFill>
                  <a:schemeClr val="lt1"/>
                </a:solidFill>
              </a:defRPr>
            </a:lvl8pPr>
            <a:lvl9pPr marL="4114800" lvl="8" indent="-323850">
              <a:spcBef>
                <a:spcPts val="0"/>
              </a:spcBef>
              <a:spcAft>
                <a:spcPts val="0"/>
              </a:spcAft>
              <a:buClr>
                <a:schemeClr val="lt1"/>
              </a:buClr>
              <a:buSzPts val="1500"/>
              <a:buChar char="■"/>
              <a:defRPr>
                <a:solidFill>
                  <a:schemeClr val="lt1"/>
                </a:solidFill>
              </a:defRPr>
            </a:lvl9pPr>
          </a:lstStyle>
          <a:p>
            <a:endParaRPr/>
          </a:p>
        </p:txBody>
      </p:sp>
      <p:sp>
        <p:nvSpPr>
          <p:cNvPr id="83" name="Google Shape;83;ge747392620_0_68"/>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ge747392620_0_75"/>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6"/>
        <p:cNvGrpSpPr/>
        <p:nvPr/>
      </p:nvGrpSpPr>
      <p:grpSpPr>
        <a:xfrm>
          <a:off x="0" y="0"/>
          <a:ext cx="0" cy="0"/>
          <a:chOff x="0" y="0"/>
          <a:chExt cx="0" cy="0"/>
        </a:xfrm>
      </p:grpSpPr>
      <p:cxnSp>
        <p:nvCxnSpPr>
          <p:cNvPr id="87" name="Google Shape;87;ge747392620_0_77"/>
          <p:cNvCxnSpPr/>
          <p:nvPr/>
        </p:nvCxnSpPr>
        <p:spPr>
          <a:xfrm>
            <a:off x="1396169" y="2421466"/>
            <a:ext cx="9407400" cy="0"/>
          </a:xfrm>
          <a:prstGeom prst="straightConnector1">
            <a:avLst/>
          </a:prstGeom>
          <a:noFill/>
          <a:ln w="15875" cap="flat" cmpd="sng">
            <a:solidFill>
              <a:schemeClr val="accent1"/>
            </a:solidFill>
            <a:prstDash val="solid"/>
            <a:round/>
            <a:headEnd type="none" w="sm" len="sm"/>
            <a:tailEnd type="none" w="sm" len="sm"/>
          </a:ln>
        </p:spPr>
      </p:cxnSp>
      <p:sp>
        <p:nvSpPr>
          <p:cNvPr id="88" name="Google Shape;88;ge747392620_0_77"/>
          <p:cNvSpPr txBox="1">
            <a:spLocks noGrp="1"/>
          </p:cNvSpPr>
          <p:nvPr>
            <p:ph type="title"/>
          </p:nvPr>
        </p:nvSpPr>
        <p:spPr>
          <a:xfrm>
            <a:off x="1295402" y="982132"/>
            <a:ext cx="9601200" cy="13038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262626"/>
              </a:buClr>
              <a:buSzPts val="18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89" name="Google Shape;89;ge747392620_0_77"/>
          <p:cNvSpPr txBox="1">
            <a:spLocks noGrp="1"/>
          </p:cNvSpPr>
          <p:nvPr>
            <p:ph type="body" idx="1"/>
          </p:nvPr>
        </p:nvSpPr>
        <p:spPr>
          <a:xfrm>
            <a:off x="1298448" y="2560320"/>
            <a:ext cx="4718400" cy="3310200"/>
          </a:xfrm>
          <a:prstGeom prst="rect">
            <a:avLst/>
          </a:prstGeom>
          <a:noFill/>
          <a:ln>
            <a:noFill/>
          </a:ln>
        </p:spPr>
        <p:txBody>
          <a:bodyPr spcFirstLastPara="1" wrap="square" lIns="91425" tIns="45700" rIns="91425" bIns="45700" anchor="t" anchorCtr="0">
            <a:normAutofit/>
          </a:bodyPr>
          <a:lstStyle>
            <a:lvl1pPr marL="457200" lvl="0" indent="-360045" algn="l" rtl="0">
              <a:spcBef>
                <a:spcPts val="360"/>
              </a:spcBef>
              <a:spcAft>
                <a:spcPts val="0"/>
              </a:spcAft>
              <a:buSzPts val="2070"/>
              <a:buChar char="●"/>
              <a:defRPr/>
            </a:lvl1pPr>
            <a:lvl2pPr marL="914400" lvl="1" indent="-360044" algn="l" rtl="0">
              <a:spcBef>
                <a:spcPts val="600"/>
              </a:spcBef>
              <a:spcAft>
                <a:spcPts val="0"/>
              </a:spcAft>
              <a:buSzPts val="2070"/>
              <a:buChar char="○"/>
              <a:defRPr/>
            </a:lvl2pPr>
            <a:lvl3pPr marL="1371600" lvl="2" indent="-360044" algn="l" rtl="0">
              <a:spcBef>
                <a:spcPts val="600"/>
              </a:spcBef>
              <a:spcAft>
                <a:spcPts val="0"/>
              </a:spcAft>
              <a:buSzPts val="2070"/>
              <a:buChar char="■"/>
              <a:defRPr/>
            </a:lvl3pPr>
            <a:lvl4pPr marL="1828800" lvl="3" indent="-360044" algn="l" rtl="0">
              <a:spcBef>
                <a:spcPts val="600"/>
              </a:spcBef>
              <a:spcAft>
                <a:spcPts val="0"/>
              </a:spcAft>
              <a:buSzPts val="2070"/>
              <a:buChar char="●"/>
              <a:defRPr/>
            </a:lvl4pPr>
            <a:lvl5pPr marL="2286000" lvl="4" indent="-360045" algn="l" rtl="0">
              <a:spcBef>
                <a:spcPts val="600"/>
              </a:spcBef>
              <a:spcAft>
                <a:spcPts val="0"/>
              </a:spcAft>
              <a:buSzPts val="2070"/>
              <a:buChar char="○"/>
              <a:defRPr/>
            </a:lvl5pPr>
            <a:lvl6pPr marL="2743200" lvl="5" indent="-360045" algn="l" rtl="0">
              <a:spcBef>
                <a:spcPts val="600"/>
              </a:spcBef>
              <a:spcAft>
                <a:spcPts val="0"/>
              </a:spcAft>
              <a:buSzPts val="2070"/>
              <a:buChar char="■"/>
              <a:defRPr/>
            </a:lvl6pPr>
            <a:lvl7pPr marL="3200400" lvl="6" indent="-360045" algn="l" rtl="0">
              <a:spcBef>
                <a:spcPts val="600"/>
              </a:spcBef>
              <a:spcAft>
                <a:spcPts val="0"/>
              </a:spcAft>
              <a:buSzPts val="2070"/>
              <a:buChar char="●"/>
              <a:defRPr/>
            </a:lvl7pPr>
            <a:lvl8pPr marL="3657600" lvl="7" indent="-360045" algn="l" rtl="0">
              <a:spcBef>
                <a:spcPts val="600"/>
              </a:spcBef>
              <a:spcAft>
                <a:spcPts val="0"/>
              </a:spcAft>
              <a:buSzPts val="2070"/>
              <a:buChar char="○"/>
              <a:defRPr/>
            </a:lvl8pPr>
            <a:lvl9pPr marL="4114800" lvl="8" indent="-360045" algn="l" rtl="0">
              <a:spcBef>
                <a:spcPts val="600"/>
              </a:spcBef>
              <a:spcAft>
                <a:spcPts val="600"/>
              </a:spcAft>
              <a:buSzPts val="2070"/>
              <a:buChar char="■"/>
              <a:defRPr/>
            </a:lvl9pPr>
          </a:lstStyle>
          <a:p>
            <a:endParaRPr/>
          </a:p>
        </p:txBody>
      </p:sp>
      <p:sp>
        <p:nvSpPr>
          <p:cNvPr id="90" name="Google Shape;90;ge747392620_0_77"/>
          <p:cNvSpPr txBox="1">
            <a:spLocks noGrp="1"/>
          </p:cNvSpPr>
          <p:nvPr>
            <p:ph type="body" idx="2"/>
          </p:nvPr>
        </p:nvSpPr>
        <p:spPr>
          <a:xfrm>
            <a:off x="6181344" y="2560320"/>
            <a:ext cx="4718400" cy="3310200"/>
          </a:xfrm>
          <a:prstGeom prst="rect">
            <a:avLst/>
          </a:prstGeom>
          <a:noFill/>
          <a:ln>
            <a:noFill/>
          </a:ln>
        </p:spPr>
        <p:txBody>
          <a:bodyPr spcFirstLastPara="1" wrap="square" lIns="91425" tIns="45700" rIns="91425" bIns="45700" anchor="t" anchorCtr="0">
            <a:normAutofit/>
          </a:bodyPr>
          <a:lstStyle>
            <a:lvl1pPr marL="457200" lvl="0" indent="-360045" algn="l" rtl="0">
              <a:spcBef>
                <a:spcPts val="360"/>
              </a:spcBef>
              <a:spcAft>
                <a:spcPts val="0"/>
              </a:spcAft>
              <a:buSzPts val="2070"/>
              <a:buChar char="●"/>
              <a:defRPr/>
            </a:lvl1pPr>
            <a:lvl2pPr marL="914400" lvl="1" indent="-360044" algn="l" rtl="0">
              <a:spcBef>
                <a:spcPts val="600"/>
              </a:spcBef>
              <a:spcAft>
                <a:spcPts val="0"/>
              </a:spcAft>
              <a:buSzPts val="2070"/>
              <a:buChar char="○"/>
              <a:defRPr/>
            </a:lvl2pPr>
            <a:lvl3pPr marL="1371600" lvl="2" indent="-360044" algn="l" rtl="0">
              <a:spcBef>
                <a:spcPts val="600"/>
              </a:spcBef>
              <a:spcAft>
                <a:spcPts val="0"/>
              </a:spcAft>
              <a:buSzPts val="2070"/>
              <a:buChar char="■"/>
              <a:defRPr/>
            </a:lvl3pPr>
            <a:lvl4pPr marL="1828800" lvl="3" indent="-360044" algn="l" rtl="0">
              <a:spcBef>
                <a:spcPts val="600"/>
              </a:spcBef>
              <a:spcAft>
                <a:spcPts val="0"/>
              </a:spcAft>
              <a:buSzPts val="2070"/>
              <a:buChar char="●"/>
              <a:defRPr/>
            </a:lvl4pPr>
            <a:lvl5pPr marL="2286000" lvl="4" indent="-360045" algn="l" rtl="0">
              <a:spcBef>
                <a:spcPts val="600"/>
              </a:spcBef>
              <a:spcAft>
                <a:spcPts val="0"/>
              </a:spcAft>
              <a:buSzPts val="2070"/>
              <a:buChar char="○"/>
              <a:defRPr/>
            </a:lvl5pPr>
            <a:lvl6pPr marL="2743200" lvl="5" indent="-360045" algn="l" rtl="0">
              <a:spcBef>
                <a:spcPts val="600"/>
              </a:spcBef>
              <a:spcAft>
                <a:spcPts val="0"/>
              </a:spcAft>
              <a:buSzPts val="2070"/>
              <a:buChar char="■"/>
              <a:defRPr/>
            </a:lvl6pPr>
            <a:lvl7pPr marL="3200400" lvl="6" indent="-360045" algn="l" rtl="0">
              <a:spcBef>
                <a:spcPts val="600"/>
              </a:spcBef>
              <a:spcAft>
                <a:spcPts val="0"/>
              </a:spcAft>
              <a:buSzPts val="2070"/>
              <a:buChar char="●"/>
              <a:defRPr/>
            </a:lvl7pPr>
            <a:lvl8pPr marL="3657600" lvl="7" indent="-360045" algn="l" rtl="0">
              <a:spcBef>
                <a:spcPts val="600"/>
              </a:spcBef>
              <a:spcAft>
                <a:spcPts val="0"/>
              </a:spcAft>
              <a:buSzPts val="2070"/>
              <a:buChar char="○"/>
              <a:defRPr/>
            </a:lvl8pPr>
            <a:lvl9pPr marL="4114800" lvl="8" indent="-360045" algn="l" rtl="0">
              <a:spcBef>
                <a:spcPts val="600"/>
              </a:spcBef>
              <a:spcAft>
                <a:spcPts val="600"/>
              </a:spcAft>
              <a:buSzPts val="2070"/>
              <a:buChar char="■"/>
              <a:defRPr/>
            </a:lvl9pPr>
          </a:lstStyle>
          <a:p>
            <a:endParaRPr/>
          </a:p>
        </p:txBody>
      </p:sp>
      <p:sp>
        <p:nvSpPr>
          <p:cNvPr id="91" name="Google Shape;91;ge747392620_0_77"/>
          <p:cNvSpPr txBox="1">
            <a:spLocks noGrp="1"/>
          </p:cNvSpPr>
          <p:nvPr>
            <p:ph type="dt" idx="10"/>
          </p:nvPr>
        </p:nvSpPr>
        <p:spPr>
          <a:xfrm>
            <a:off x="8677501" y="5969000"/>
            <a:ext cx="1600200" cy="27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2" name="Google Shape;92;ge747392620_0_77"/>
          <p:cNvSpPr txBox="1">
            <a:spLocks noGrp="1"/>
          </p:cNvSpPr>
          <p:nvPr>
            <p:ph type="ftr" idx="11"/>
          </p:nvPr>
        </p:nvSpPr>
        <p:spPr>
          <a:xfrm>
            <a:off x="1295401" y="5969000"/>
            <a:ext cx="7305900" cy="27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 name="Google Shape;93;ge747392620_0_77"/>
          <p:cNvSpPr txBox="1">
            <a:spLocks noGrp="1"/>
          </p:cNvSpPr>
          <p:nvPr>
            <p:ph type="sldNum" idx="12"/>
          </p:nvPr>
        </p:nvSpPr>
        <p:spPr>
          <a:xfrm>
            <a:off x="10353901" y="5969000"/>
            <a:ext cx="542700" cy="279300"/>
          </a:xfrm>
          <a:prstGeom prst="rect">
            <a:avLst/>
          </a:prstGeom>
          <a:noFill/>
          <a:ln>
            <a:noFill/>
          </a:ln>
        </p:spPr>
        <p:txBody>
          <a:bodyPr spcFirstLastPara="1" wrap="square" lIns="91425" tIns="45700" rIns="91425" bIns="45700" anchor="ctr" anchorCtr="0">
            <a:normAutofit lnSpcReduction="10000"/>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4"/>
        <p:cNvGrpSpPr/>
        <p:nvPr/>
      </p:nvGrpSpPr>
      <p:grpSpPr>
        <a:xfrm>
          <a:off x="0" y="0"/>
          <a:ext cx="0" cy="0"/>
          <a:chOff x="0" y="0"/>
          <a:chExt cx="0" cy="0"/>
        </a:xfrm>
      </p:grpSpPr>
      <p:cxnSp>
        <p:nvCxnSpPr>
          <p:cNvPr id="95" name="Google Shape;95;ge747392620_0_85"/>
          <p:cNvCxnSpPr/>
          <p:nvPr/>
        </p:nvCxnSpPr>
        <p:spPr>
          <a:xfrm>
            <a:off x="1396169" y="2421466"/>
            <a:ext cx="9407400" cy="0"/>
          </a:xfrm>
          <a:prstGeom prst="straightConnector1">
            <a:avLst/>
          </a:prstGeom>
          <a:noFill/>
          <a:ln w="15875" cap="flat" cmpd="sng">
            <a:solidFill>
              <a:schemeClr val="accent1"/>
            </a:solidFill>
            <a:prstDash val="solid"/>
            <a:round/>
            <a:headEnd type="none" w="sm" len="sm"/>
            <a:tailEnd type="none" w="sm" len="sm"/>
          </a:ln>
        </p:spPr>
      </p:cxnSp>
      <p:sp>
        <p:nvSpPr>
          <p:cNvPr id="96" name="Google Shape;96;ge747392620_0_85"/>
          <p:cNvSpPr txBox="1">
            <a:spLocks noGrp="1"/>
          </p:cNvSpPr>
          <p:nvPr>
            <p:ph type="title"/>
          </p:nvPr>
        </p:nvSpPr>
        <p:spPr>
          <a:xfrm>
            <a:off x="1295402" y="982132"/>
            <a:ext cx="9601200" cy="13038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262626"/>
              </a:buClr>
              <a:buSzPts val="18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97" name="Google Shape;97;ge747392620_0_85"/>
          <p:cNvSpPr txBox="1">
            <a:spLocks noGrp="1"/>
          </p:cNvSpPr>
          <p:nvPr>
            <p:ph type="body" idx="1"/>
          </p:nvPr>
        </p:nvSpPr>
        <p:spPr>
          <a:xfrm>
            <a:off x="1295401" y="2556932"/>
            <a:ext cx="9601200" cy="3318900"/>
          </a:xfrm>
          <a:prstGeom prst="rect">
            <a:avLst/>
          </a:prstGeom>
          <a:noFill/>
          <a:ln>
            <a:noFill/>
          </a:ln>
        </p:spPr>
        <p:txBody>
          <a:bodyPr spcFirstLastPara="1" wrap="square" lIns="91425" tIns="45700" rIns="91425" bIns="45700" anchor="t" anchorCtr="0">
            <a:normAutofit/>
          </a:bodyPr>
          <a:lstStyle>
            <a:lvl1pPr marL="457200" lvl="0" indent="-360045" algn="l" rtl="0">
              <a:spcBef>
                <a:spcPts val="360"/>
              </a:spcBef>
              <a:spcAft>
                <a:spcPts val="0"/>
              </a:spcAft>
              <a:buSzPts val="2070"/>
              <a:buChar char="●"/>
              <a:defRPr/>
            </a:lvl1pPr>
            <a:lvl2pPr marL="914400" lvl="1" indent="-360044" algn="l" rtl="0">
              <a:spcBef>
                <a:spcPts val="600"/>
              </a:spcBef>
              <a:spcAft>
                <a:spcPts val="0"/>
              </a:spcAft>
              <a:buSzPts val="2070"/>
              <a:buChar char="○"/>
              <a:defRPr/>
            </a:lvl2pPr>
            <a:lvl3pPr marL="1371600" lvl="2" indent="-360044" algn="l" rtl="0">
              <a:spcBef>
                <a:spcPts val="600"/>
              </a:spcBef>
              <a:spcAft>
                <a:spcPts val="0"/>
              </a:spcAft>
              <a:buSzPts val="2070"/>
              <a:buChar char="■"/>
              <a:defRPr/>
            </a:lvl3pPr>
            <a:lvl4pPr marL="1828800" lvl="3" indent="-360044" algn="l" rtl="0">
              <a:spcBef>
                <a:spcPts val="600"/>
              </a:spcBef>
              <a:spcAft>
                <a:spcPts val="0"/>
              </a:spcAft>
              <a:buSzPts val="2070"/>
              <a:buChar char="●"/>
              <a:defRPr/>
            </a:lvl4pPr>
            <a:lvl5pPr marL="2286000" lvl="4" indent="-360045" algn="l" rtl="0">
              <a:spcBef>
                <a:spcPts val="600"/>
              </a:spcBef>
              <a:spcAft>
                <a:spcPts val="0"/>
              </a:spcAft>
              <a:buSzPts val="2070"/>
              <a:buChar char="○"/>
              <a:defRPr/>
            </a:lvl5pPr>
            <a:lvl6pPr marL="2743200" lvl="5" indent="-360045" algn="l" rtl="0">
              <a:spcBef>
                <a:spcPts val="600"/>
              </a:spcBef>
              <a:spcAft>
                <a:spcPts val="0"/>
              </a:spcAft>
              <a:buSzPts val="2070"/>
              <a:buChar char="■"/>
              <a:defRPr/>
            </a:lvl6pPr>
            <a:lvl7pPr marL="3200400" lvl="6" indent="-360045" algn="l" rtl="0">
              <a:spcBef>
                <a:spcPts val="600"/>
              </a:spcBef>
              <a:spcAft>
                <a:spcPts val="0"/>
              </a:spcAft>
              <a:buSzPts val="2070"/>
              <a:buChar char="●"/>
              <a:defRPr/>
            </a:lvl7pPr>
            <a:lvl8pPr marL="3657600" lvl="7" indent="-360045" algn="l" rtl="0">
              <a:spcBef>
                <a:spcPts val="600"/>
              </a:spcBef>
              <a:spcAft>
                <a:spcPts val="0"/>
              </a:spcAft>
              <a:buSzPts val="2070"/>
              <a:buChar char="○"/>
              <a:defRPr/>
            </a:lvl8pPr>
            <a:lvl9pPr marL="4114800" lvl="8" indent="-360045" algn="l" rtl="0">
              <a:spcBef>
                <a:spcPts val="600"/>
              </a:spcBef>
              <a:spcAft>
                <a:spcPts val="600"/>
              </a:spcAft>
              <a:buSzPts val="2070"/>
              <a:buChar char="■"/>
              <a:defRPr/>
            </a:lvl9pPr>
          </a:lstStyle>
          <a:p>
            <a:endParaRPr/>
          </a:p>
        </p:txBody>
      </p:sp>
      <p:sp>
        <p:nvSpPr>
          <p:cNvPr id="98" name="Google Shape;98;ge747392620_0_85"/>
          <p:cNvSpPr txBox="1">
            <a:spLocks noGrp="1"/>
          </p:cNvSpPr>
          <p:nvPr>
            <p:ph type="dt" idx="10"/>
          </p:nvPr>
        </p:nvSpPr>
        <p:spPr>
          <a:xfrm>
            <a:off x="8677501" y="5969000"/>
            <a:ext cx="1600200" cy="27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 name="Google Shape;99;ge747392620_0_85"/>
          <p:cNvSpPr txBox="1">
            <a:spLocks noGrp="1"/>
          </p:cNvSpPr>
          <p:nvPr>
            <p:ph type="ftr" idx="11"/>
          </p:nvPr>
        </p:nvSpPr>
        <p:spPr>
          <a:xfrm>
            <a:off x="1295401" y="5969000"/>
            <a:ext cx="7305900" cy="27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ge747392620_0_85"/>
          <p:cNvSpPr txBox="1">
            <a:spLocks noGrp="1"/>
          </p:cNvSpPr>
          <p:nvPr>
            <p:ph type="sldNum" idx="12"/>
          </p:nvPr>
        </p:nvSpPr>
        <p:spPr>
          <a:xfrm>
            <a:off x="10353901" y="5969000"/>
            <a:ext cx="542700" cy="279300"/>
          </a:xfrm>
          <a:prstGeom prst="rect">
            <a:avLst/>
          </a:prstGeom>
          <a:noFill/>
          <a:ln>
            <a:noFill/>
          </a:ln>
        </p:spPr>
        <p:txBody>
          <a:bodyPr spcFirstLastPara="1" wrap="square" lIns="91425" tIns="45700" rIns="91425" bIns="45700" anchor="ctr" anchorCtr="0">
            <a:normAutofit lnSpcReduction="10000"/>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1"/>
        <p:cNvGrpSpPr/>
        <p:nvPr/>
      </p:nvGrpSpPr>
      <p:grpSpPr>
        <a:xfrm>
          <a:off x="0" y="0"/>
          <a:ext cx="0" cy="0"/>
          <a:chOff x="0" y="0"/>
          <a:chExt cx="0" cy="0"/>
        </a:xfrm>
      </p:grpSpPr>
      <p:sp>
        <p:nvSpPr>
          <p:cNvPr id="102" name="Google Shape;102;ge747392620_0_92"/>
          <p:cNvSpPr txBox="1">
            <a:spLocks noGrp="1"/>
          </p:cNvSpPr>
          <p:nvPr>
            <p:ph type="title"/>
          </p:nvPr>
        </p:nvSpPr>
        <p:spPr>
          <a:xfrm>
            <a:off x="1295402" y="982132"/>
            <a:ext cx="9601200" cy="13038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262626"/>
              </a:buClr>
              <a:buSzPts val="4400"/>
              <a:buFont typeface="Arial"/>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103" name="Google Shape;103;ge747392620_0_92"/>
          <p:cNvSpPr txBox="1">
            <a:spLocks noGrp="1"/>
          </p:cNvSpPr>
          <p:nvPr>
            <p:ph type="body" idx="1"/>
          </p:nvPr>
        </p:nvSpPr>
        <p:spPr>
          <a:xfrm rot="5400000">
            <a:off x="4436547" y="-584218"/>
            <a:ext cx="3318900" cy="9601200"/>
          </a:xfrm>
          <a:prstGeom prst="rect">
            <a:avLst/>
          </a:prstGeom>
          <a:noFill/>
          <a:ln>
            <a:noFill/>
          </a:ln>
        </p:spPr>
        <p:txBody>
          <a:bodyPr spcFirstLastPara="1" wrap="square" lIns="91425" tIns="45700" rIns="91425" bIns="45700" anchor="t" anchorCtr="0">
            <a:normAutofit/>
          </a:bodyPr>
          <a:lstStyle>
            <a:lvl1pPr marL="457200" lvl="0" indent="-360045" algn="l" rtl="0">
              <a:spcBef>
                <a:spcPts val="360"/>
              </a:spcBef>
              <a:spcAft>
                <a:spcPts val="0"/>
              </a:spcAft>
              <a:buSzPts val="2070"/>
              <a:buChar char="●"/>
              <a:defRPr/>
            </a:lvl1pPr>
            <a:lvl2pPr marL="914400" lvl="1" indent="-360044" algn="l" rtl="0">
              <a:spcBef>
                <a:spcPts val="600"/>
              </a:spcBef>
              <a:spcAft>
                <a:spcPts val="0"/>
              </a:spcAft>
              <a:buSzPts val="2070"/>
              <a:buChar char="○"/>
              <a:defRPr/>
            </a:lvl2pPr>
            <a:lvl3pPr marL="1371600" lvl="2" indent="-360044" algn="l" rtl="0">
              <a:spcBef>
                <a:spcPts val="600"/>
              </a:spcBef>
              <a:spcAft>
                <a:spcPts val="0"/>
              </a:spcAft>
              <a:buSzPts val="2070"/>
              <a:buChar char="■"/>
              <a:defRPr/>
            </a:lvl3pPr>
            <a:lvl4pPr marL="1828800" lvl="3" indent="-360044" algn="l" rtl="0">
              <a:spcBef>
                <a:spcPts val="600"/>
              </a:spcBef>
              <a:spcAft>
                <a:spcPts val="0"/>
              </a:spcAft>
              <a:buSzPts val="2070"/>
              <a:buChar char="●"/>
              <a:defRPr/>
            </a:lvl4pPr>
            <a:lvl5pPr marL="2286000" lvl="4" indent="-360045" algn="l" rtl="0">
              <a:spcBef>
                <a:spcPts val="600"/>
              </a:spcBef>
              <a:spcAft>
                <a:spcPts val="0"/>
              </a:spcAft>
              <a:buSzPts val="2070"/>
              <a:buChar char="○"/>
              <a:defRPr/>
            </a:lvl5pPr>
            <a:lvl6pPr marL="2743200" lvl="5" indent="-360045" algn="l" rtl="0">
              <a:spcBef>
                <a:spcPts val="600"/>
              </a:spcBef>
              <a:spcAft>
                <a:spcPts val="0"/>
              </a:spcAft>
              <a:buSzPts val="2070"/>
              <a:buChar char="■"/>
              <a:defRPr/>
            </a:lvl6pPr>
            <a:lvl7pPr marL="3200400" lvl="6" indent="-360045" algn="l" rtl="0">
              <a:spcBef>
                <a:spcPts val="600"/>
              </a:spcBef>
              <a:spcAft>
                <a:spcPts val="0"/>
              </a:spcAft>
              <a:buSzPts val="2070"/>
              <a:buChar char="●"/>
              <a:defRPr/>
            </a:lvl7pPr>
            <a:lvl8pPr marL="3657600" lvl="7" indent="-360045" algn="l" rtl="0">
              <a:spcBef>
                <a:spcPts val="600"/>
              </a:spcBef>
              <a:spcAft>
                <a:spcPts val="0"/>
              </a:spcAft>
              <a:buSzPts val="2070"/>
              <a:buChar char="○"/>
              <a:defRPr/>
            </a:lvl8pPr>
            <a:lvl9pPr marL="4114800" lvl="8" indent="-360045" algn="l" rtl="0">
              <a:spcBef>
                <a:spcPts val="600"/>
              </a:spcBef>
              <a:spcAft>
                <a:spcPts val="600"/>
              </a:spcAft>
              <a:buSzPts val="2070"/>
              <a:buChar char="■"/>
              <a:defRPr/>
            </a:lvl9pPr>
          </a:lstStyle>
          <a:p>
            <a:endParaRPr/>
          </a:p>
        </p:txBody>
      </p:sp>
      <p:sp>
        <p:nvSpPr>
          <p:cNvPr id="104" name="Google Shape;104;ge747392620_0_92"/>
          <p:cNvSpPr txBox="1">
            <a:spLocks noGrp="1"/>
          </p:cNvSpPr>
          <p:nvPr>
            <p:ph type="dt" idx="10"/>
          </p:nvPr>
        </p:nvSpPr>
        <p:spPr>
          <a:xfrm>
            <a:off x="8677501" y="5969000"/>
            <a:ext cx="1600200" cy="27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5" name="Google Shape;105;ge747392620_0_92"/>
          <p:cNvSpPr txBox="1">
            <a:spLocks noGrp="1"/>
          </p:cNvSpPr>
          <p:nvPr>
            <p:ph type="ftr" idx="11"/>
          </p:nvPr>
        </p:nvSpPr>
        <p:spPr>
          <a:xfrm>
            <a:off x="1295401" y="5969000"/>
            <a:ext cx="7305900" cy="27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 name="Google Shape;106;ge747392620_0_92"/>
          <p:cNvSpPr txBox="1">
            <a:spLocks noGrp="1"/>
          </p:cNvSpPr>
          <p:nvPr>
            <p:ph type="sldNum" idx="12"/>
          </p:nvPr>
        </p:nvSpPr>
        <p:spPr>
          <a:xfrm>
            <a:off x="10353901" y="5969000"/>
            <a:ext cx="542700" cy="279300"/>
          </a:xfrm>
          <a:prstGeom prst="rect">
            <a:avLst/>
          </a:prstGeom>
          <a:noFill/>
          <a:ln>
            <a:noFill/>
          </a:ln>
        </p:spPr>
        <p:txBody>
          <a:bodyPr spcFirstLastPara="1" wrap="square" lIns="91425" tIns="45700" rIns="91425" bIns="45700" anchor="ctr" anchorCtr="0">
            <a:normAutofit lnSpcReduction="10000"/>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cxnSp>
        <p:nvCxnSpPr>
          <p:cNvPr id="107" name="Google Shape;107;ge747392620_0_92"/>
          <p:cNvCxnSpPr/>
          <p:nvPr/>
        </p:nvCxnSpPr>
        <p:spPr>
          <a:xfrm>
            <a:off x="1396169" y="2421466"/>
            <a:ext cx="940740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8"/>
        <p:cNvGrpSpPr/>
        <p:nvPr/>
      </p:nvGrpSpPr>
      <p:grpSpPr>
        <a:xfrm>
          <a:off x="0" y="0"/>
          <a:ext cx="0" cy="0"/>
          <a:chOff x="0" y="0"/>
          <a:chExt cx="0" cy="0"/>
        </a:xfrm>
      </p:grpSpPr>
      <p:sp>
        <p:nvSpPr>
          <p:cNvPr id="109" name="Google Shape;109;ge747392620_0_99"/>
          <p:cNvSpPr txBox="1">
            <a:spLocks noGrp="1"/>
          </p:cNvSpPr>
          <p:nvPr>
            <p:ph type="title"/>
          </p:nvPr>
        </p:nvSpPr>
        <p:spPr>
          <a:xfrm>
            <a:off x="1293811" y="1388534"/>
            <a:ext cx="3718500" cy="1371600"/>
          </a:xfrm>
          <a:prstGeom prst="rect">
            <a:avLst/>
          </a:prstGeom>
          <a:noFill/>
          <a:ln>
            <a:noFill/>
          </a:ln>
        </p:spPr>
        <p:txBody>
          <a:bodyPr spcFirstLastPara="1" wrap="square" lIns="91425" tIns="45700" rIns="91425" bIns="45700" anchor="b" anchorCtr="0">
            <a:normAutofit/>
          </a:bodyPr>
          <a:lstStyle>
            <a:lvl1pPr lvl="0" algn="ctr" rtl="0">
              <a:spcBef>
                <a:spcPts val="0"/>
              </a:spcBef>
              <a:spcAft>
                <a:spcPts val="0"/>
              </a:spcAft>
              <a:buClr>
                <a:srgbClr val="262626"/>
              </a:buClr>
              <a:buSzPts val="2400"/>
              <a:buFont typeface="Arial"/>
              <a:buNone/>
              <a:defRPr sz="2400" b="0"/>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110" name="Google Shape;110;ge747392620_0_99"/>
          <p:cNvSpPr txBox="1">
            <a:spLocks noGrp="1"/>
          </p:cNvSpPr>
          <p:nvPr>
            <p:ph type="body" idx="1"/>
          </p:nvPr>
        </p:nvSpPr>
        <p:spPr>
          <a:xfrm>
            <a:off x="5418668" y="982131"/>
            <a:ext cx="5469600" cy="4893600"/>
          </a:xfrm>
          <a:prstGeom prst="rect">
            <a:avLst/>
          </a:prstGeom>
          <a:noFill/>
          <a:ln>
            <a:noFill/>
          </a:ln>
        </p:spPr>
        <p:txBody>
          <a:bodyPr spcFirstLastPara="1" wrap="square" lIns="91425" tIns="45700" rIns="91425" bIns="45700" anchor="ctr" anchorCtr="0">
            <a:normAutofit/>
          </a:bodyPr>
          <a:lstStyle>
            <a:lvl1pPr marL="457200" lvl="0" indent="-360045" algn="l" rtl="0">
              <a:spcBef>
                <a:spcPts val="360"/>
              </a:spcBef>
              <a:spcAft>
                <a:spcPts val="0"/>
              </a:spcAft>
              <a:buSzPts val="2070"/>
              <a:buChar char="●"/>
              <a:defRPr/>
            </a:lvl1pPr>
            <a:lvl2pPr marL="914400" lvl="1" indent="-360044" algn="l" rtl="0">
              <a:spcBef>
                <a:spcPts val="600"/>
              </a:spcBef>
              <a:spcAft>
                <a:spcPts val="0"/>
              </a:spcAft>
              <a:buSzPts val="2070"/>
              <a:buChar char="○"/>
              <a:defRPr/>
            </a:lvl2pPr>
            <a:lvl3pPr marL="1371600" lvl="2" indent="-360044" algn="l" rtl="0">
              <a:spcBef>
                <a:spcPts val="600"/>
              </a:spcBef>
              <a:spcAft>
                <a:spcPts val="0"/>
              </a:spcAft>
              <a:buSzPts val="2070"/>
              <a:buChar char="■"/>
              <a:defRPr/>
            </a:lvl3pPr>
            <a:lvl4pPr marL="1828800" lvl="3" indent="-360044" algn="l" rtl="0">
              <a:spcBef>
                <a:spcPts val="600"/>
              </a:spcBef>
              <a:spcAft>
                <a:spcPts val="0"/>
              </a:spcAft>
              <a:buSzPts val="2070"/>
              <a:buChar char="●"/>
              <a:defRPr/>
            </a:lvl4pPr>
            <a:lvl5pPr marL="2286000" lvl="4" indent="-360045" algn="l" rtl="0">
              <a:spcBef>
                <a:spcPts val="600"/>
              </a:spcBef>
              <a:spcAft>
                <a:spcPts val="0"/>
              </a:spcAft>
              <a:buSzPts val="2070"/>
              <a:buChar char="○"/>
              <a:defRPr/>
            </a:lvl5pPr>
            <a:lvl6pPr marL="2743200" lvl="5" indent="-360045" algn="l" rtl="0">
              <a:spcBef>
                <a:spcPts val="600"/>
              </a:spcBef>
              <a:spcAft>
                <a:spcPts val="0"/>
              </a:spcAft>
              <a:buSzPts val="2070"/>
              <a:buChar char="■"/>
              <a:defRPr/>
            </a:lvl6pPr>
            <a:lvl7pPr marL="3200400" lvl="6" indent="-360045" algn="l" rtl="0">
              <a:spcBef>
                <a:spcPts val="600"/>
              </a:spcBef>
              <a:spcAft>
                <a:spcPts val="0"/>
              </a:spcAft>
              <a:buSzPts val="2070"/>
              <a:buChar char="●"/>
              <a:defRPr/>
            </a:lvl7pPr>
            <a:lvl8pPr marL="3657600" lvl="7" indent="-360045" algn="l" rtl="0">
              <a:spcBef>
                <a:spcPts val="600"/>
              </a:spcBef>
              <a:spcAft>
                <a:spcPts val="0"/>
              </a:spcAft>
              <a:buSzPts val="2070"/>
              <a:buChar char="○"/>
              <a:defRPr/>
            </a:lvl8pPr>
            <a:lvl9pPr marL="4114800" lvl="8" indent="-360045" algn="l" rtl="0">
              <a:spcBef>
                <a:spcPts val="600"/>
              </a:spcBef>
              <a:spcAft>
                <a:spcPts val="600"/>
              </a:spcAft>
              <a:buSzPts val="2070"/>
              <a:buChar char="■"/>
              <a:defRPr/>
            </a:lvl9pPr>
          </a:lstStyle>
          <a:p>
            <a:endParaRPr/>
          </a:p>
        </p:txBody>
      </p:sp>
      <p:sp>
        <p:nvSpPr>
          <p:cNvPr id="111" name="Google Shape;111;ge747392620_0_99"/>
          <p:cNvSpPr txBox="1">
            <a:spLocks noGrp="1"/>
          </p:cNvSpPr>
          <p:nvPr>
            <p:ph type="body" idx="2"/>
          </p:nvPr>
        </p:nvSpPr>
        <p:spPr>
          <a:xfrm>
            <a:off x="1293811" y="3031065"/>
            <a:ext cx="3718500" cy="2438400"/>
          </a:xfrm>
          <a:prstGeom prst="rect">
            <a:avLst/>
          </a:prstGeom>
          <a:noFill/>
          <a:ln>
            <a:noFill/>
          </a:ln>
        </p:spPr>
        <p:txBody>
          <a:bodyPr spcFirstLastPara="1" wrap="square" lIns="91425" tIns="45700" rIns="91425" bIns="45700" anchor="t" anchorCtr="0">
            <a:normAutofit/>
          </a:bodyPr>
          <a:lstStyle>
            <a:lvl1pPr marL="457200" lvl="0" indent="-228600" algn="ctr" rtl="0">
              <a:spcBef>
                <a:spcPts val="320"/>
              </a:spcBef>
              <a:spcAft>
                <a:spcPts val="0"/>
              </a:spcAft>
              <a:buSzPts val="1840"/>
              <a:buNone/>
              <a:defRPr sz="1600"/>
            </a:lvl1pPr>
            <a:lvl2pPr marL="914400" lvl="1" indent="-228600" algn="l" rtl="0">
              <a:spcBef>
                <a:spcPts val="600"/>
              </a:spcBef>
              <a:spcAft>
                <a:spcPts val="0"/>
              </a:spcAft>
              <a:buSzPts val="1380"/>
              <a:buNone/>
              <a:defRPr sz="1200"/>
            </a:lvl2pPr>
            <a:lvl3pPr marL="1371600" lvl="2" indent="-228600" algn="l" rtl="0">
              <a:spcBef>
                <a:spcPts val="600"/>
              </a:spcBef>
              <a:spcAft>
                <a:spcPts val="0"/>
              </a:spcAft>
              <a:buSzPts val="1150"/>
              <a:buNone/>
              <a:defRPr sz="1000"/>
            </a:lvl3pPr>
            <a:lvl4pPr marL="1828800" lvl="3" indent="-228600" algn="l" rtl="0">
              <a:spcBef>
                <a:spcPts val="600"/>
              </a:spcBef>
              <a:spcAft>
                <a:spcPts val="0"/>
              </a:spcAft>
              <a:buSzPts val="1035"/>
              <a:buNone/>
              <a:defRPr sz="900"/>
            </a:lvl4pPr>
            <a:lvl5pPr marL="2286000" lvl="4" indent="-228600" algn="l" rtl="0">
              <a:spcBef>
                <a:spcPts val="600"/>
              </a:spcBef>
              <a:spcAft>
                <a:spcPts val="0"/>
              </a:spcAft>
              <a:buSzPts val="1035"/>
              <a:buNone/>
              <a:defRPr sz="900"/>
            </a:lvl5pPr>
            <a:lvl6pPr marL="2743200" lvl="5" indent="-228600" algn="l" rtl="0">
              <a:spcBef>
                <a:spcPts val="600"/>
              </a:spcBef>
              <a:spcAft>
                <a:spcPts val="0"/>
              </a:spcAft>
              <a:buSzPts val="1035"/>
              <a:buNone/>
              <a:defRPr sz="900"/>
            </a:lvl6pPr>
            <a:lvl7pPr marL="3200400" lvl="6" indent="-228600" algn="l" rtl="0">
              <a:spcBef>
                <a:spcPts val="600"/>
              </a:spcBef>
              <a:spcAft>
                <a:spcPts val="0"/>
              </a:spcAft>
              <a:buSzPts val="1035"/>
              <a:buNone/>
              <a:defRPr sz="900"/>
            </a:lvl7pPr>
            <a:lvl8pPr marL="3657600" lvl="7" indent="-228600" algn="l" rtl="0">
              <a:spcBef>
                <a:spcPts val="600"/>
              </a:spcBef>
              <a:spcAft>
                <a:spcPts val="0"/>
              </a:spcAft>
              <a:buSzPts val="1035"/>
              <a:buNone/>
              <a:defRPr sz="900"/>
            </a:lvl8pPr>
            <a:lvl9pPr marL="4114800" lvl="8" indent="-228600" algn="l" rtl="0">
              <a:spcBef>
                <a:spcPts val="600"/>
              </a:spcBef>
              <a:spcAft>
                <a:spcPts val="600"/>
              </a:spcAft>
              <a:buSzPts val="1035"/>
              <a:buNone/>
              <a:defRPr sz="900"/>
            </a:lvl9pPr>
          </a:lstStyle>
          <a:p>
            <a:endParaRPr/>
          </a:p>
        </p:txBody>
      </p:sp>
      <p:sp>
        <p:nvSpPr>
          <p:cNvPr id="112" name="Google Shape;112;ge747392620_0_99"/>
          <p:cNvSpPr txBox="1">
            <a:spLocks noGrp="1"/>
          </p:cNvSpPr>
          <p:nvPr>
            <p:ph type="dt" idx="10"/>
          </p:nvPr>
        </p:nvSpPr>
        <p:spPr>
          <a:xfrm>
            <a:off x="8677501" y="5969000"/>
            <a:ext cx="1600200" cy="27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3" name="Google Shape;113;ge747392620_0_99"/>
          <p:cNvSpPr txBox="1">
            <a:spLocks noGrp="1"/>
          </p:cNvSpPr>
          <p:nvPr>
            <p:ph type="ftr" idx="11"/>
          </p:nvPr>
        </p:nvSpPr>
        <p:spPr>
          <a:xfrm>
            <a:off x="1295401" y="5969000"/>
            <a:ext cx="7305900" cy="27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4" name="Google Shape;114;ge747392620_0_99"/>
          <p:cNvSpPr txBox="1">
            <a:spLocks noGrp="1"/>
          </p:cNvSpPr>
          <p:nvPr>
            <p:ph type="sldNum" idx="12"/>
          </p:nvPr>
        </p:nvSpPr>
        <p:spPr>
          <a:xfrm>
            <a:off x="10353901" y="5969000"/>
            <a:ext cx="542700" cy="279300"/>
          </a:xfrm>
          <a:prstGeom prst="rect">
            <a:avLst/>
          </a:prstGeom>
          <a:noFill/>
          <a:ln>
            <a:noFill/>
          </a:ln>
        </p:spPr>
        <p:txBody>
          <a:bodyPr spcFirstLastPara="1" wrap="square" lIns="91425" tIns="45700" rIns="91425" bIns="45700" anchor="ctr" anchorCtr="0">
            <a:normAutofit lnSpcReduction="10000"/>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cxnSp>
        <p:nvCxnSpPr>
          <p:cNvPr id="115" name="Google Shape;115;ge747392620_0_99"/>
          <p:cNvCxnSpPr/>
          <p:nvPr/>
        </p:nvCxnSpPr>
        <p:spPr>
          <a:xfrm>
            <a:off x="1396169" y="2912533"/>
            <a:ext cx="351450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1"/>
        <p:cNvGrpSpPr/>
        <p:nvPr/>
      </p:nvGrpSpPr>
      <p:grpSpPr>
        <a:xfrm>
          <a:off x="0" y="0"/>
          <a:ext cx="0" cy="0"/>
          <a:chOff x="0" y="0"/>
          <a:chExt cx="0" cy="0"/>
        </a:xfrm>
      </p:grpSpPr>
      <p:grpSp>
        <p:nvGrpSpPr>
          <p:cNvPr id="22" name="Google Shape;22;ge747392620_0_12"/>
          <p:cNvGrpSpPr/>
          <p:nvPr/>
        </p:nvGrpSpPr>
        <p:grpSpPr>
          <a:xfrm>
            <a:off x="1107036" y="1588427"/>
            <a:ext cx="994316" cy="61102"/>
            <a:chOff x="4580561" y="2589004"/>
            <a:chExt cx="1064464" cy="25200"/>
          </a:xfrm>
        </p:grpSpPr>
        <p:sp>
          <p:nvSpPr>
            <p:cNvPr id="23" name="Google Shape;23;ge747392620_0_12"/>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ge747392620_0_12"/>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5" name="Google Shape;25;ge747392620_0_12"/>
          <p:cNvSpPr txBox="1">
            <a:spLocks noGrp="1"/>
          </p:cNvSpPr>
          <p:nvPr>
            <p:ph type="title"/>
          </p:nvPr>
        </p:nvSpPr>
        <p:spPr>
          <a:xfrm>
            <a:off x="972600" y="1763267"/>
            <a:ext cx="10251300" cy="2024700"/>
          </a:xfrm>
          <a:prstGeom prst="rect">
            <a:avLst/>
          </a:prstGeom>
        </p:spPr>
        <p:txBody>
          <a:bodyPr spcFirstLastPara="1" wrap="square" lIns="121900" tIns="121900" rIns="121900" bIns="121900" anchor="t"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26" name="Google Shape;26;ge747392620_0_1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ge747392620_0_18"/>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9" name="Google Shape;29;ge747392620_0_18"/>
          <p:cNvGrpSpPr/>
          <p:nvPr/>
        </p:nvGrpSpPr>
        <p:grpSpPr>
          <a:xfrm>
            <a:off x="1107036" y="1588427"/>
            <a:ext cx="994316" cy="61102"/>
            <a:chOff x="4580561" y="2589004"/>
            <a:chExt cx="1064464" cy="25200"/>
          </a:xfrm>
        </p:grpSpPr>
        <p:sp>
          <p:nvSpPr>
            <p:cNvPr id="30" name="Google Shape;30;ge747392620_0_18"/>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ge747392620_0_18"/>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2" name="Google Shape;32;ge747392620_0_18"/>
          <p:cNvSpPr txBox="1">
            <a:spLocks noGrp="1"/>
          </p:cNvSpPr>
          <p:nvPr>
            <p:ph type="title"/>
          </p:nvPr>
        </p:nvSpPr>
        <p:spPr>
          <a:xfrm>
            <a:off x="972600" y="1758200"/>
            <a:ext cx="10251600" cy="713700"/>
          </a:xfrm>
          <a:prstGeom prst="rect">
            <a:avLst/>
          </a:prstGeom>
        </p:spPr>
        <p:txBody>
          <a:bodyPr spcFirstLastPara="1" wrap="square" lIns="121900" tIns="121900" rIns="121900" bIns="121900" anchor="t" anchorCtr="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a:endParaRPr/>
          </a:p>
        </p:txBody>
      </p:sp>
      <p:sp>
        <p:nvSpPr>
          <p:cNvPr id="33" name="Google Shape;33;ge747392620_0_18"/>
          <p:cNvSpPr txBox="1">
            <a:spLocks noGrp="1"/>
          </p:cNvSpPr>
          <p:nvPr>
            <p:ph type="body" idx="1"/>
          </p:nvPr>
        </p:nvSpPr>
        <p:spPr>
          <a:xfrm>
            <a:off x="972600" y="2771833"/>
            <a:ext cx="10251600" cy="3014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34" name="Google Shape;34;ge747392620_0_18"/>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ge747392620_0_2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7" name="Google Shape;37;ge747392620_0_26"/>
          <p:cNvGrpSpPr/>
          <p:nvPr/>
        </p:nvGrpSpPr>
        <p:grpSpPr>
          <a:xfrm>
            <a:off x="1107036" y="1588427"/>
            <a:ext cx="994316" cy="61102"/>
            <a:chOff x="4580561" y="2589004"/>
            <a:chExt cx="1064464" cy="25200"/>
          </a:xfrm>
        </p:grpSpPr>
        <p:sp>
          <p:nvSpPr>
            <p:cNvPr id="38" name="Google Shape;38;ge747392620_0_26"/>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ge747392620_0_26"/>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0" name="Google Shape;40;ge747392620_0_26"/>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a:endParaRPr/>
          </a:p>
        </p:txBody>
      </p:sp>
      <p:sp>
        <p:nvSpPr>
          <p:cNvPr id="41" name="Google Shape;41;ge747392620_0_26"/>
          <p:cNvSpPr txBox="1">
            <a:spLocks noGrp="1"/>
          </p:cNvSpPr>
          <p:nvPr>
            <p:ph type="body" idx="1"/>
          </p:nvPr>
        </p:nvSpPr>
        <p:spPr>
          <a:xfrm>
            <a:off x="972434" y="2771833"/>
            <a:ext cx="5032500" cy="3014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42" name="Google Shape;42;ge747392620_0_26"/>
          <p:cNvSpPr txBox="1">
            <a:spLocks noGrp="1"/>
          </p:cNvSpPr>
          <p:nvPr>
            <p:ph type="body" idx="2"/>
          </p:nvPr>
        </p:nvSpPr>
        <p:spPr>
          <a:xfrm>
            <a:off x="6191471" y="2771833"/>
            <a:ext cx="5032500" cy="3014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43" name="Google Shape;43;ge747392620_0_26"/>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ge747392620_0_3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6" name="Google Shape;46;ge747392620_0_35"/>
          <p:cNvGrpSpPr/>
          <p:nvPr/>
        </p:nvGrpSpPr>
        <p:grpSpPr>
          <a:xfrm>
            <a:off x="1107036" y="1588427"/>
            <a:ext cx="994316" cy="61102"/>
            <a:chOff x="4580561" y="2589004"/>
            <a:chExt cx="1064464" cy="25200"/>
          </a:xfrm>
        </p:grpSpPr>
        <p:sp>
          <p:nvSpPr>
            <p:cNvPr id="47" name="Google Shape;47;ge747392620_0_35"/>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 name="Google Shape;48;ge747392620_0_35"/>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9" name="Google Shape;49;ge747392620_0_35"/>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a:endParaRPr/>
          </a:p>
        </p:txBody>
      </p:sp>
      <p:sp>
        <p:nvSpPr>
          <p:cNvPr id="50" name="Google Shape;50;ge747392620_0_35"/>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ge747392620_0_42"/>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3" name="Google Shape;53;ge747392620_0_42"/>
          <p:cNvGrpSpPr/>
          <p:nvPr/>
        </p:nvGrpSpPr>
        <p:grpSpPr>
          <a:xfrm>
            <a:off x="1107036" y="1588427"/>
            <a:ext cx="994316" cy="61102"/>
            <a:chOff x="4580561" y="2589004"/>
            <a:chExt cx="1064464" cy="25200"/>
          </a:xfrm>
        </p:grpSpPr>
        <p:sp>
          <p:nvSpPr>
            <p:cNvPr id="54" name="Google Shape;54;ge747392620_0_42"/>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 name="Google Shape;55;ge747392620_0_42"/>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 name="Google Shape;56;ge747392620_0_42"/>
          <p:cNvSpPr txBox="1">
            <a:spLocks noGrp="1"/>
          </p:cNvSpPr>
          <p:nvPr>
            <p:ph type="title"/>
          </p:nvPr>
        </p:nvSpPr>
        <p:spPr>
          <a:xfrm>
            <a:off x="973333" y="1758200"/>
            <a:ext cx="4401300" cy="1842000"/>
          </a:xfrm>
          <a:prstGeom prst="rect">
            <a:avLst/>
          </a:prstGeom>
        </p:spPr>
        <p:txBody>
          <a:bodyPr spcFirstLastPara="1" wrap="square" lIns="121900" tIns="121900" rIns="121900" bIns="121900" anchor="t" anchorCtr="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a:endParaRPr/>
          </a:p>
        </p:txBody>
      </p:sp>
      <p:sp>
        <p:nvSpPr>
          <p:cNvPr id="57" name="Google Shape;57;ge747392620_0_42"/>
          <p:cNvSpPr txBox="1">
            <a:spLocks noGrp="1"/>
          </p:cNvSpPr>
          <p:nvPr>
            <p:ph type="body" idx="1"/>
          </p:nvPr>
        </p:nvSpPr>
        <p:spPr>
          <a:xfrm>
            <a:off x="961633" y="3708967"/>
            <a:ext cx="4401300" cy="21300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58" name="Google Shape;58;ge747392620_0_4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9"/>
        <p:cNvGrpSpPr/>
        <p:nvPr/>
      </p:nvGrpSpPr>
      <p:grpSpPr>
        <a:xfrm>
          <a:off x="0" y="0"/>
          <a:ext cx="0" cy="0"/>
          <a:chOff x="0" y="0"/>
          <a:chExt cx="0" cy="0"/>
        </a:xfrm>
      </p:grpSpPr>
      <p:grpSp>
        <p:nvGrpSpPr>
          <p:cNvPr id="60" name="Google Shape;60;ge747392620_0_50"/>
          <p:cNvGrpSpPr/>
          <p:nvPr/>
        </p:nvGrpSpPr>
        <p:grpSpPr>
          <a:xfrm>
            <a:off x="1107036" y="5558926"/>
            <a:ext cx="994316" cy="61102"/>
            <a:chOff x="4580561" y="2589004"/>
            <a:chExt cx="1064464" cy="25200"/>
          </a:xfrm>
        </p:grpSpPr>
        <p:sp>
          <p:nvSpPr>
            <p:cNvPr id="61" name="Google Shape;61;ge747392620_0_50"/>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 name="Google Shape;62;ge747392620_0_50"/>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3" name="Google Shape;63;ge747392620_0_50"/>
          <p:cNvSpPr txBox="1">
            <a:spLocks noGrp="1"/>
          </p:cNvSpPr>
          <p:nvPr>
            <p:ph type="title"/>
          </p:nvPr>
        </p:nvSpPr>
        <p:spPr>
          <a:xfrm>
            <a:off x="972600" y="1152400"/>
            <a:ext cx="9361500" cy="3980100"/>
          </a:xfrm>
          <a:prstGeom prst="rect">
            <a:avLst/>
          </a:prstGeom>
        </p:spPr>
        <p:txBody>
          <a:bodyPr spcFirstLastPara="1" wrap="square" lIns="121900" tIns="121900" rIns="121900" bIns="121900"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64" name="Google Shape;64;ge747392620_0_50"/>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ge747392620_0_56"/>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7" name="Google Shape;67;ge747392620_0_56"/>
          <p:cNvGrpSpPr/>
          <p:nvPr/>
        </p:nvGrpSpPr>
        <p:grpSpPr>
          <a:xfrm>
            <a:off x="1107036" y="1588427"/>
            <a:ext cx="994316" cy="61102"/>
            <a:chOff x="4580561" y="2589004"/>
            <a:chExt cx="1064464" cy="25200"/>
          </a:xfrm>
        </p:grpSpPr>
        <p:sp>
          <p:nvSpPr>
            <p:cNvPr id="68" name="Google Shape;68;ge747392620_0_56"/>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ge747392620_0_56"/>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0" name="Google Shape;70;ge747392620_0_56"/>
          <p:cNvSpPr txBox="1">
            <a:spLocks noGrp="1"/>
          </p:cNvSpPr>
          <p:nvPr>
            <p:ph type="title"/>
          </p:nvPr>
        </p:nvSpPr>
        <p:spPr>
          <a:xfrm>
            <a:off x="973333" y="1758200"/>
            <a:ext cx="4401300" cy="2249700"/>
          </a:xfrm>
          <a:prstGeom prst="rect">
            <a:avLst/>
          </a:prstGeom>
        </p:spPr>
        <p:txBody>
          <a:bodyPr spcFirstLastPara="1" wrap="square" lIns="121900" tIns="121900" rIns="121900" bIns="121900" anchor="t" anchorCtr="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a:endParaRPr/>
          </a:p>
        </p:txBody>
      </p:sp>
      <p:sp>
        <p:nvSpPr>
          <p:cNvPr id="71" name="Google Shape;71;ge747392620_0_56"/>
          <p:cNvSpPr txBox="1">
            <a:spLocks noGrp="1"/>
          </p:cNvSpPr>
          <p:nvPr>
            <p:ph type="subTitle" idx="1"/>
          </p:nvPr>
        </p:nvSpPr>
        <p:spPr>
          <a:xfrm>
            <a:off x="966600" y="4215367"/>
            <a:ext cx="4401300" cy="10119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72" name="Google Shape;72;ge747392620_0_56"/>
          <p:cNvSpPr txBox="1">
            <a:spLocks noGrp="1"/>
          </p:cNvSpPr>
          <p:nvPr>
            <p:ph type="body" idx="2"/>
          </p:nvPr>
        </p:nvSpPr>
        <p:spPr>
          <a:xfrm>
            <a:off x="6898967" y="1803500"/>
            <a:ext cx="4499100" cy="40341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73" name="Google Shape;73;ge747392620_0_56"/>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ge747392620_0_65"/>
          <p:cNvSpPr txBox="1">
            <a:spLocks noGrp="1"/>
          </p:cNvSpPr>
          <p:nvPr>
            <p:ph type="body" idx="1"/>
          </p:nvPr>
        </p:nvSpPr>
        <p:spPr>
          <a:xfrm>
            <a:off x="966600" y="5830068"/>
            <a:ext cx="10263300" cy="6141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1700"/>
              <a:buNone/>
              <a:defRPr/>
            </a:lvl1pPr>
          </a:lstStyle>
          <a:p>
            <a:endParaRPr/>
          </a:p>
        </p:txBody>
      </p:sp>
      <p:sp>
        <p:nvSpPr>
          <p:cNvPr id="76" name="Google Shape;76;ge747392620_0_65"/>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9"/>
        <p:cNvGrpSpPr/>
        <p:nvPr/>
      </p:nvGrpSpPr>
      <p:grpSpPr>
        <a:xfrm>
          <a:off x="0" y="0"/>
          <a:ext cx="0" cy="0"/>
          <a:chOff x="0" y="0"/>
          <a:chExt cx="0" cy="0"/>
        </a:xfrm>
      </p:grpSpPr>
      <p:sp>
        <p:nvSpPr>
          <p:cNvPr id="10" name="Google Shape;10;ge747392620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1pPr>
            <a:lvl2pPr lvl="1">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2pPr>
            <a:lvl3pPr lvl="2">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3pPr>
            <a:lvl4pPr lvl="3">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4pPr>
            <a:lvl5pPr lvl="4">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5pPr>
            <a:lvl6pPr lvl="5">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6pPr>
            <a:lvl7pPr lvl="6">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7pPr>
            <a:lvl8pPr lvl="7">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8pPr>
            <a:lvl9pPr lvl="8">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9pPr>
          </a:lstStyle>
          <a:p>
            <a:endParaRPr/>
          </a:p>
        </p:txBody>
      </p:sp>
      <p:sp>
        <p:nvSpPr>
          <p:cNvPr id="11" name="Google Shape;11;ge747392620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3655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marL="914400" lvl="1" indent="-32385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marL="1371600" lvl="2" indent="-32385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marL="1828800" lvl="3" indent="-32385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marL="2286000" lvl="4" indent="-32385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marL="2743200" lvl="5" indent="-32385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marL="3200400" lvl="6" indent="-32385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marL="3657600" lvl="7" indent="-32385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marL="4114800" lvl="8" indent="-32385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9pPr>
          </a:lstStyle>
          <a:p>
            <a:endParaRPr/>
          </a:p>
        </p:txBody>
      </p:sp>
      <p:sp>
        <p:nvSpPr>
          <p:cNvPr id="12" name="Google Shape;12;ge747392620_0_0"/>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Information_and_communication_technologi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hyperlink" Target="https://creativecommons.org/licenses/by/3.0/" TargetMode="External"/><Relationship Id="rId4" Type="http://schemas.openxmlformats.org/officeDocument/2006/relationships/hyperlink" Target="http://prophotostock.deviantart.com/art/Binary-Technology-and-Business-42499852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hyperlink" Target="https://creativecommons.org/licenses/by-nc-nd/3.0/" TargetMode="External"/><Relationship Id="rId4" Type="http://schemas.openxmlformats.org/officeDocument/2006/relationships/hyperlink" Target="https://internationaljournalofresearch.com/2020/06/13/top-6-platforms-for-competitive-programm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9"/>
        <p:cNvGrpSpPr/>
        <p:nvPr/>
      </p:nvGrpSpPr>
      <p:grpSpPr>
        <a:xfrm>
          <a:off x="0" y="0"/>
          <a:ext cx="0" cy="0"/>
          <a:chOff x="0" y="0"/>
          <a:chExt cx="0" cy="0"/>
        </a:xfrm>
      </p:grpSpPr>
      <p:sp>
        <p:nvSpPr>
          <p:cNvPr id="120" name="Google Shape;120;p1"/>
          <p:cNvSpPr txBox="1">
            <a:spLocks noGrp="1"/>
          </p:cNvSpPr>
          <p:nvPr>
            <p:ph type="ctrTitle"/>
          </p:nvPr>
        </p:nvSpPr>
        <p:spPr>
          <a:xfrm>
            <a:off x="1634204" y="1481900"/>
            <a:ext cx="9144000" cy="349186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EFEFE"/>
              </a:buClr>
              <a:buSzPts val="5300"/>
              <a:buFont typeface="Arial"/>
              <a:buNone/>
            </a:pPr>
            <a:endParaRPr sz="5300"/>
          </a:p>
        </p:txBody>
      </p:sp>
      <p:sp>
        <p:nvSpPr>
          <p:cNvPr id="121" name="Google Shape;121;p1"/>
          <p:cNvSpPr txBox="1"/>
          <p:nvPr/>
        </p:nvSpPr>
        <p:spPr>
          <a:xfrm>
            <a:off x="10776385" y="6657945"/>
            <a:ext cx="1412566" cy="200055"/>
          </a:xfrm>
          <a:prstGeom prst="rect">
            <a:avLst/>
          </a:prstGeom>
          <a:solidFill>
            <a:srgbClr val="000000"/>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700" b="0" i="0" u="sng" strike="noStrike" cap="none">
                <a:solidFill>
                  <a:srgbClr val="FFFFFF"/>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This Photo</a:t>
            </a:r>
            <a:r>
              <a:rPr lang="en-US" sz="700" b="0" i="0" u="none" strike="noStrike" cap="none">
                <a:solidFill>
                  <a:srgbClr val="FFFFFF"/>
                </a:solidFill>
                <a:latin typeface="Arial"/>
                <a:ea typeface="Arial"/>
                <a:cs typeface="Arial"/>
                <a:sym typeface="Arial"/>
              </a:rPr>
              <a:t> by Unknown author is licensed under </a:t>
            </a:r>
            <a:r>
              <a:rPr lang="en-US" sz="700" b="0" i="0" u="sng" strike="noStrike" cap="none">
                <a:solidFill>
                  <a:srgbClr val="FFFFFF"/>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CC BY-SA</a:t>
            </a:r>
            <a:r>
              <a:rPr lang="en-US" sz="700" b="0" i="0" u="none" strike="noStrike" cap="none">
                <a:solidFill>
                  <a:srgbClr val="FFFFFF"/>
                </a:solidFill>
                <a:latin typeface="Arial"/>
                <a:ea typeface="Arial"/>
                <a:cs typeface="Arial"/>
                <a:sym typeface="Arial"/>
              </a:rPr>
              <a:t>.</a:t>
            </a:r>
            <a:endParaRPr sz="700" b="0" i="0" u="none" strike="noStrike" cap="none">
              <a:solidFill>
                <a:srgbClr val="FFFFFF"/>
              </a:solidFill>
              <a:latin typeface="Arial"/>
              <a:ea typeface="Arial"/>
              <a:cs typeface="Arial"/>
              <a:sym typeface="Arial"/>
            </a:endParaRPr>
          </a:p>
        </p:txBody>
      </p:sp>
      <p:pic>
        <p:nvPicPr>
          <p:cNvPr id="122" name="Google Shape;122;p1"/>
          <p:cNvPicPr preferRelativeResize="0"/>
          <p:nvPr/>
        </p:nvPicPr>
        <p:blipFill rotWithShape="1">
          <a:blip r:embed="rId5">
            <a:alphaModFix/>
          </a:blip>
          <a:srcRect/>
          <a:stretch/>
        </p:blipFill>
        <p:spPr>
          <a:xfrm>
            <a:off x="2540" y="-759460"/>
            <a:ext cx="12189460" cy="76174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19"/>
        <p:cNvGrpSpPr/>
        <p:nvPr/>
      </p:nvGrpSpPr>
      <p:grpSpPr>
        <a:xfrm>
          <a:off x="0" y="0"/>
          <a:ext cx="0" cy="0"/>
          <a:chOff x="0" y="0"/>
          <a:chExt cx="0" cy="0"/>
        </a:xfrm>
      </p:grpSpPr>
      <p:sp>
        <p:nvSpPr>
          <p:cNvPr id="220" name="Google Shape;220;p10"/>
          <p:cNvSpPr txBox="1"/>
          <p:nvPr/>
        </p:nvSpPr>
        <p:spPr>
          <a:xfrm>
            <a:off x="4724400" y="3200399"/>
            <a:ext cx="27431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Click to text</a:t>
            </a:r>
            <a:endParaRPr sz="1800">
              <a:solidFill>
                <a:schemeClr val="dk1"/>
              </a:solidFill>
              <a:latin typeface="Arial"/>
              <a:ea typeface="Arial"/>
              <a:cs typeface="Arial"/>
              <a:sym typeface="Arial"/>
            </a:endParaRPr>
          </a:p>
        </p:txBody>
      </p:sp>
      <p:pic>
        <p:nvPicPr>
          <p:cNvPr id="221" name="Google Shape;221;p10"/>
          <p:cNvPicPr preferRelativeResize="0"/>
          <p:nvPr/>
        </p:nvPicPr>
        <p:blipFill rotWithShape="1">
          <a:blip r:embed="rId4">
            <a:alphaModFix/>
          </a:blip>
          <a:srcRect/>
          <a:stretch/>
        </p:blipFill>
        <p:spPr>
          <a:xfrm>
            <a:off x="478790" y="441325"/>
            <a:ext cx="11218545" cy="60680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25"/>
        <p:cNvGrpSpPr/>
        <p:nvPr/>
      </p:nvGrpSpPr>
      <p:grpSpPr>
        <a:xfrm>
          <a:off x="0" y="0"/>
          <a:ext cx="0" cy="0"/>
          <a:chOff x="0" y="0"/>
          <a:chExt cx="0" cy="0"/>
        </a:xfrm>
      </p:grpSpPr>
      <p:pic>
        <p:nvPicPr>
          <p:cNvPr id="226" name="Google Shape;226;p11"/>
          <p:cNvPicPr preferRelativeResize="0"/>
          <p:nvPr/>
        </p:nvPicPr>
        <p:blipFill rotWithShape="1">
          <a:blip r:embed="rId4">
            <a:alphaModFix/>
          </a:blip>
          <a:srcRect/>
          <a:stretch/>
        </p:blipFill>
        <p:spPr>
          <a:xfrm>
            <a:off x="395605" y="441960"/>
            <a:ext cx="11492230" cy="6067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30"/>
        <p:cNvGrpSpPr/>
        <p:nvPr/>
      </p:nvGrpSpPr>
      <p:grpSpPr>
        <a:xfrm>
          <a:off x="0" y="0"/>
          <a:ext cx="0" cy="0"/>
          <a:chOff x="0" y="0"/>
          <a:chExt cx="0" cy="0"/>
        </a:xfrm>
      </p:grpSpPr>
      <p:pic>
        <p:nvPicPr>
          <p:cNvPr id="231" name="Google Shape;231;p12"/>
          <p:cNvPicPr preferRelativeResize="0"/>
          <p:nvPr/>
        </p:nvPicPr>
        <p:blipFill rotWithShape="1">
          <a:blip r:embed="rId4">
            <a:alphaModFix/>
          </a:blip>
          <a:srcRect/>
          <a:stretch/>
        </p:blipFill>
        <p:spPr>
          <a:xfrm>
            <a:off x="457200" y="381000"/>
            <a:ext cx="5414011" cy="5877560"/>
          </a:xfrm>
          <a:prstGeom prst="rect">
            <a:avLst/>
          </a:prstGeom>
          <a:noFill/>
          <a:ln>
            <a:noFill/>
          </a:ln>
        </p:spPr>
      </p:pic>
      <p:pic>
        <p:nvPicPr>
          <p:cNvPr id="232" name="Google Shape;232;p12"/>
          <p:cNvPicPr preferRelativeResize="0"/>
          <p:nvPr/>
        </p:nvPicPr>
        <p:blipFill rotWithShape="1">
          <a:blip r:embed="rId5">
            <a:alphaModFix/>
          </a:blip>
          <a:srcRect/>
          <a:stretch/>
        </p:blipFill>
        <p:spPr>
          <a:xfrm>
            <a:off x="5943600" y="381000"/>
            <a:ext cx="5581650" cy="5981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36"/>
        <p:cNvGrpSpPr/>
        <p:nvPr/>
      </p:nvGrpSpPr>
      <p:grpSpPr>
        <a:xfrm>
          <a:off x="0" y="0"/>
          <a:ext cx="0" cy="0"/>
          <a:chOff x="0" y="0"/>
          <a:chExt cx="0" cy="0"/>
        </a:xfrm>
      </p:grpSpPr>
      <p:sp>
        <p:nvSpPr>
          <p:cNvPr id="237" name="Google Shape;237;p13"/>
          <p:cNvSpPr txBox="1">
            <a:spLocks noGrp="1"/>
          </p:cNvSpPr>
          <p:nvPr>
            <p:ph type="title"/>
          </p:nvPr>
        </p:nvSpPr>
        <p:spPr>
          <a:xfrm>
            <a:off x="717025" y="1147400"/>
            <a:ext cx="11627400" cy="130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accent4"/>
              </a:buClr>
              <a:buSzPct val="100000"/>
              <a:buFont typeface="Times New Roman"/>
              <a:buNone/>
            </a:pPr>
            <a:r>
              <a:rPr lang="en-US" sz="6000">
                <a:solidFill>
                  <a:srgbClr val="0000FF"/>
                </a:solidFill>
                <a:latin typeface="Times New Roman"/>
                <a:ea typeface="Times New Roman"/>
                <a:cs typeface="Times New Roman"/>
                <a:sym typeface="Times New Roman"/>
              </a:rPr>
              <a:t>Exploratory Data Analysis:</a:t>
            </a:r>
            <a:endParaRPr sz="6000">
              <a:solidFill>
                <a:srgbClr val="0000FF"/>
              </a:solidFill>
              <a:latin typeface="Times New Roman"/>
              <a:ea typeface="Times New Roman"/>
              <a:cs typeface="Times New Roman"/>
              <a:sym typeface="Times New Roman"/>
            </a:endParaRPr>
          </a:p>
          <a:p>
            <a:pPr marL="0" lvl="0" indent="0" algn="ctr" rtl="0">
              <a:spcBef>
                <a:spcPts val="0"/>
              </a:spcBef>
              <a:spcAft>
                <a:spcPts val="0"/>
              </a:spcAft>
              <a:buClr>
                <a:srgbClr val="262626"/>
              </a:buClr>
              <a:buSzPct val="100000"/>
              <a:buFont typeface="Arial"/>
              <a:buNone/>
            </a:pPr>
            <a:endParaRPr sz="6000">
              <a:solidFill>
                <a:srgbClr val="0000FF"/>
              </a:solidFill>
              <a:latin typeface="Times New Roman"/>
              <a:ea typeface="Times New Roman"/>
              <a:cs typeface="Times New Roman"/>
              <a:sym typeface="Times New Roman"/>
            </a:endParaRPr>
          </a:p>
        </p:txBody>
      </p:sp>
      <p:sp>
        <p:nvSpPr>
          <p:cNvPr id="238" name="Google Shape;238;p13"/>
          <p:cNvSpPr txBox="1"/>
          <p:nvPr/>
        </p:nvSpPr>
        <p:spPr>
          <a:xfrm>
            <a:off x="1161415" y="2286000"/>
            <a:ext cx="9188400" cy="2616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a:solidFill>
                  <a:schemeClr val="dk1"/>
                </a:solidFill>
                <a:latin typeface="Times New Roman"/>
                <a:ea typeface="Times New Roman"/>
                <a:cs typeface="Times New Roman"/>
                <a:sym typeface="Times New Roman"/>
              </a:rPr>
              <a:t> </a:t>
            </a:r>
            <a:r>
              <a:rPr lang="en-US" sz="1200" b="0">
                <a:solidFill>
                  <a:schemeClr val="dk1"/>
                </a:solidFill>
                <a:latin typeface="Quattrocento Sans"/>
                <a:ea typeface="Quattrocento Sans"/>
                <a:cs typeface="Quattrocento Sans"/>
                <a:sym typeface="Quattrocento Sans"/>
              </a:rPr>
              <a:t>     </a:t>
            </a:r>
            <a:r>
              <a:rPr lang="en-US" sz="1200" b="0">
                <a:solidFill>
                  <a:schemeClr val="dk2"/>
                </a:solidFill>
                <a:latin typeface="Quattrocento Sans"/>
                <a:ea typeface="Quattrocento Sans"/>
                <a:cs typeface="Quattrocento Sans"/>
                <a:sym typeface="Quattrocento Sans"/>
              </a:rPr>
              <a:t>  </a:t>
            </a:r>
            <a:r>
              <a:rPr lang="en-US" sz="2000" b="0">
                <a:solidFill>
                  <a:schemeClr val="dk2"/>
                </a:solidFill>
                <a:latin typeface="Quattrocento Sans"/>
                <a:ea typeface="Quattrocento Sans"/>
                <a:cs typeface="Quattrocento Sans"/>
                <a:sym typeface="Quattrocento Sans"/>
              </a:rPr>
              <a:t>Well don’t get to worry about the fancy names like exploratory data analysis and all. By looking at the columns description in the above paragraph, we can make many assumptions like</a:t>
            </a:r>
            <a:r>
              <a:rPr lang="en-US" sz="2000" b="0">
                <a:solidFill>
                  <a:schemeClr val="dk2"/>
                </a:solidFill>
                <a:latin typeface="Noto Sans Symbols"/>
                <a:ea typeface="Noto Sans Symbols"/>
                <a:cs typeface="Noto Sans Symbols"/>
                <a:sym typeface="Noto Sans Symbols"/>
              </a:rPr>
              <a:t> ∙ </a:t>
            </a:r>
            <a:r>
              <a:rPr lang="en-US" sz="2000" b="0">
                <a:solidFill>
                  <a:schemeClr val="dk2"/>
                </a:solidFill>
                <a:latin typeface="Quattrocento Sans"/>
                <a:ea typeface="Quattrocento Sans"/>
                <a:cs typeface="Quattrocento Sans"/>
                <a:sym typeface="Quattrocento Sans"/>
              </a:rPr>
              <a:t>The one whose salary is more can have a greater chance of loan approval.</a:t>
            </a:r>
            <a:r>
              <a:rPr lang="en-US" sz="2000" b="0">
                <a:solidFill>
                  <a:schemeClr val="dk2"/>
                </a:solidFill>
                <a:latin typeface="Noto Sans Symbols"/>
                <a:ea typeface="Noto Sans Symbols"/>
                <a:cs typeface="Noto Sans Symbols"/>
                <a:sym typeface="Noto Sans Symbols"/>
              </a:rPr>
              <a:t> ∙ </a:t>
            </a:r>
            <a:r>
              <a:rPr lang="en-US" sz="2000" b="0">
                <a:solidFill>
                  <a:schemeClr val="dk2"/>
                </a:solidFill>
                <a:latin typeface="Quattrocento Sans"/>
                <a:ea typeface="Quattrocento Sans"/>
                <a:cs typeface="Quattrocento Sans"/>
                <a:sym typeface="Quattrocento Sans"/>
              </a:rPr>
              <a:t>The one who is graduate has a better chance of loan approval.</a:t>
            </a:r>
            <a:r>
              <a:rPr lang="en-US" sz="2000" b="0">
                <a:solidFill>
                  <a:schemeClr val="dk2"/>
                </a:solidFill>
                <a:latin typeface="Noto Sans Symbols"/>
                <a:ea typeface="Noto Sans Symbols"/>
                <a:cs typeface="Noto Sans Symbols"/>
                <a:sym typeface="Noto Sans Symbols"/>
              </a:rPr>
              <a:t> ∙ </a:t>
            </a:r>
            <a:r>
              <a:rPr lang="en-US" sz="2000" b="0">
                <a:solidFill>
                  <a:schemeClr val="dk2"/>
                </a:solidFill>
                <a:latin typeface="Quattrocento Sans"/>
                <a:ea typeface="Quattrocento Sans"/>
                <a:cs typeface="Quattrocento Sans"/>
                <a:sym typeface="Quattrocento Sans"/>
              </a:rPr>
              <a:t>Married people would have a upper hand than unmarried people for loan approval .</a:t>
            </a:r>
            <a:r>
              <a:rPr lang="en-US" sz="2000" b="0">
                <a:solidFill>
                  <a:schemeClr val="dk2"/>
                </a:solidFill>
                <a:latin typeface="Noto Sans Symbols"/>
                <a:ea typeface="Noto Sans Symbols"/>
                <a:cs typeface="Noto Sans Symbols"/>
                <a:sym typeface="Noto Sans Symbols"/>
              </a:rPr>
              <a:t> ∙ </a:t>
            </a:r>
            <a:r>
              <a:rPr lang="en-US" sz="2000" b="0">
                <a:solidFill>
                  <a:schemeClr val="dk2"/>
                </a:solidFill>
                <a:latin typeface="Quattrocento Sans"/>
                <a:ea typeface="Quattrocento Sans"/>
                <a:cs typeface="Quattrocento Sans"/>
                <a:sym typeface="Quattrocento Sans"/>
              </a:rPr>
              <a:t>The applicant who has less number of dependents have a high probability for loan approval.</a:t>
            </a:r>
            <a:r>
              <a:rPr lang="en-US" sz="2000" b="0">
                <a:solidFill>
                  <a:schemeClr val="dk2"/>
                </a:solidFill>
                <a:latin typeface="Noto Sans Symbols"/>
                <a:ea typeface="Noto Sans Symbols"/>
                <a:cs typeface="Noto Sans Symbols"/>
                <a:sym typeface="Noto Sans Symbols"/>
              </a:rPr>
              <a:t> ∙ </a:t>
            </a:r>
            <a:r>
              <a:rPr lang="en-US" sz="2000" b="0">
                <a:solidFill>
                  <a:schemeClr val="dk2"/>
                </a:solidFill>
                <a:latin typeface="Quattrocento Sans"/>
                <a:ea typeface="Quattrocento Sans"/>
                <a:cs typeface="Quattrocento Sans"/>
                <a:sym typeface="Quattrocento Sans"/>
              </a:rPr>
              <a:t>The lesser the loan amount the higher the chance for getting loan.    </a:t>
            </a:r>
            <a:endParaRPr sz="2000">
              <a:solidFill>
                <a:schemeClr val="dk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42"/>
        <p:cNvGrpSpPr/>
        <p:nvPr/>
      </p:nvGrpSpPr>
      <p:grpSpPr>
        <a:xfrm>
          <a:off x="0" y="0"/>
          <a:ext cx="0" cy="0"/>
          <a:chOff x="0" y="0"/>
          <a:chExt cx="0" cy="0"/>
        </a:xfrm>
      </p:grpSpPr>
      <p:pic>
        <p:nvPicPr>
          <p:cNvPr id="243" name="Google Shape;243;p14"/>
          <p:cNvPicPr preferRelativeResize="0"/>
          <p:nvPr/>
        </p:nvPicPr>
        <p:blipFill rotWithShape="1">
          <a:blip r:embed="rId4">
            <a:alphaModFix/>
          </a:blip>
          <a:srcRect/>
          <a:stretch/>
        </p:blipFill>
        <p:spPr>
          <a:xfrm>
            <a:off x="6283325" y="768985"/>
            <a:ext cx="5201285" cy="5337175"/>
          </a:xfrm>
          <a:prstGeom prst="rect">
            <a:avLst/>
          </a:prstGeom>
          <a:noFill/>
          <a:ln>
            <a:noFill/>
          </a:ln>
        </p:spPr>
      </p:pic>
      <p:sp>
        <p:nvSpPr>
          <p:cNvPr id="244" name="Google Shape;244;p14"/>
          <p:cNvSpPr txBox="1"/>
          <p:nvPr/>
        </p:nvSpPr>
        <p:spPr>
          <a:xfrm>
            <a:off x="181175" y="614060"/>
            <a:ext cx="8921700" cy="5433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00">
                <a:solidFill>
                  <a:schemeClr val="dk2"/>
                </a:solidFill>
                <a:latin typeface="Arial"/>
                <a:ea typeface="Arial"/>
                <a:cs typeface="Arial"/>
                <a:sym typeface="Arial"/>
              </a:rPr>
              <a:t>ALGORITHM:</a:t>
            </a:r>
            <a:endParaRPr sz="2300">
              <a:solidFill>
                <a:schemeClr val="dk2"/>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The following shows the pseudo code for the proposed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loan prediction method</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1. Load the data</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2. Determine the training and testing data</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3. Data cleaning and pre-processing.</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a) Fill the missing values with mean values regarding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numerical values.</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b) Fill the missing values with mode values regarding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categorical variables.c) Outlier treatment.</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4. Apply the modelling for prediction</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a) Removing the load identifier</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b) Create the target variable (based on the requirement).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In this approach, target variable is loan-status</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c) Create a dummy variable for categorical variable (if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required) and split the training and testing data for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validation.</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d) Apply the model: NB method, SVM method</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5. Determine the accuracy followed by confusion Matrix.</a:t>
            </a:r>
            <a:endParaRPr sz="18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48"/>
        <p:cNvGrpSpPr/>
        <p:nvPr/>
      </p:nvGrpSpPr>
      <p:grpSpPr>
        <a:xfrm>
          <a:off x="0" y="0"/>
          <a:ext cx="0" cy="0"/>
          <a:chOff x="0" y="0"/>
          <a:chExt cx="0" cy="0"/>
        </a:xfrm>
      </p:grpSpPr>
      <p:sp>
        <p:nvSpPr>
          <p:cNvPr id="249" name="Google Shape;249;p15"/>
          <p:cNvSpPr txBox="1">
            <a:spLocks noGrp="1"/>
          </p:cNvSpPr>
          <p:nvPr>
            <p:ph type="body" idx="4294967295"/>
          </p:nvPr>
        </p:nvSpPr>
        <p:spPr>
          <a:xfrm>
            <a:off x="0" y="1722120"/>
            <a:ext cx="6703060" cy="514540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990"/>
              <a:buNone/>
            </a:pPr>
            <a:endParaRPr sz="2600"/>
          </a:p>
          <a:p>
            <a:pPr marL="285750" lvl="0" indent="-285750" algn="l" rtl="0">
              <a:lnSpc>
                <a:spcPct val="100000"/>
              </a:lnSpc>
              <a:spcBef>
                <a:spcPts val="1080"/>
              </a:spcBef>
              <a:spcAft>
                <a:spcPts val="0"/>
              </a:spcAft>
              <a:buSzPts val="2760"/>
              <a:buChar char="●"/>
            </a:pPr>
            <a:r>
              <a:rPr lang="en-US"/>
              <a:t></a:t>
            </a:r>
            <a:endParaRPr/>
          </a:p>
        </p:txBody>
      </p:sp>
      <p:pic>
        <p:nvPicPr>
          <p:cNvPr id="250" name="Google Shape;250;p15"/>
          <p:cNvPicPr preferRelativeResize="0"/>
          <p:nvPr/>
        </p:nvPicPr>
        <p:blipFill rotWithShape="1">
          <a:blip r:embed="rId3">
            <a:alphaModFix/>
          </a:blip>
          <a:srcRect/>
          <a:stretch/>
        </p:blipFill>
        <p:spPr>
          <a:xfrm>
            <a:off x="-635" y="-401320"/>
            <a:ext cx="12192635" cy="72593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54"/>
        <p:cNvGrpSpPr/>
        <p:nvPr/>
      </p:nvGrpSpPr>
      <p:grpSpPr>
        <a:xfrm>
          <a:off x="0" y="0"/>
          <a:ext cx="0" cy="0"/>
          <a:chOff x="0" y="0"/>
          <a:chExt cx="0" cy="0"/>
        </a:xfrm>
      </p:grpSpPr>
      <p:sp>
        <p:nvSpPr>
          <p:cNvPr id="255" name="Google Shape;255;p16"/>
          <p:cNvSpPr txBox="1"/>
          <p:nvPr/>
        </p:nvSpPr>
        <p:spPr>
          <a:xfrm>
            <a:off x="5462588" y="6022180"/>
            <a:ext cx="8934448" cy="6451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pic>
        <p:nvPicPr>
          <p:cNvPr id="256" name="Google Shape;256;p16"/>
          <p:cNvPicPr preferRelativeResize="0">
            <a:picLocks noGrp="1"/>
          </p:cNvPicPr>
          <p:nvPr>
            <p:ph type="body" idx="1"/>
          </p:nvPr>
        </p:nvPicPr>
        <p:blipFill rotWithShape="1">
          <a:blip r:embed="rId4">
            <a:alphaModFix/>
          </a:blip>
          <a:srcRect/>
          <a:stretch/>
        </p:blipFill>
        <p:spPr>
          <a:xfrm>
            <a:off x="635" y="-160655"/>
            <a:ext cx="12191365" cy="70192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60"/>
        <p:cNvGrpSpPr/>
        <p:nvPr/>
      </p:nvGrpSpPr>
      <p:grpSpPr>
        <a:xfrm>
          <a:off x="0" y="0"/>
          <a:ext cx="0" cy="0"/>
          <a:chOff x="0" y="0"/>
          <a:chExt cx="0" cy="0"/>
        </a:xfrm>
      </p:grpSpPr>
      <p:pic>
        <p:nvPicPr>
          <p:cNvPr id="261" name="Google Shape;261;p17"/>
          <p:cNvPicPr preferRelativeResize="0"/>
          <p:nvPr/>
        </p:nvPicPr>
        <p:blipFill rotWithShape="1">
          <a:blip r:embed="rId4">
            <a:alphaModFix/>
          </a:blip>
          <a:srcRect/>
          <a:stretch/>
        </p:blipFill>
        <p:spPr>
          <a:xfrm>
            <a:off x="343535" y="337820"/>
            <a:ext cx="11505565" cy="61823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65"/>
        <p:cNvGrpSpPr/>
        <p:nvPr/>
      </p:nvGrpSpPr>
      <p:grpSpPr>
        <a:xfrm>
          <a:off x="0" y="0"/>
          <a:ext cx="0" cy="0"/>
          <a:chOff x="0" y="0"/>
          <a:chExt cx="0" cy="0"/>
        </a:xfrm>
      </p:grpSpPr>
      <p:pic>
        <p:nvPicPr>
          <p:cNvPr id="266" name="Google Shape;266;p18"/>
          <p:cNvPicPr preferRelativeResize="0"/>
          <p:nvPr/>
        </p:nvPicPr>
        <p:blipFill rotWithShape="1">
          <a:blip r:embed="rId4">
            <a:alphaModFix/>
          </a:blip>
          <a:srcRect/>
          <a:stretch/>
        </p:blipFill>
        <p:spPr>
          <a:xfrm>
            <a:off x="525780" y="446405"/>
            <a:ext cx="11146790" cy="56972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70"/>
        <p:cNvGrpSpPr/>
        <p:nvPr/>
      </p:nvGrpSpPr>
      <p:grpSpPr>
        <a:xfrm>
          <a:off x="0" y="0"/>
          <a:ext cx="0" cy="0"/>
          <a:chOff x="0" y="0"/>
          <a:chExt cx="0" cy="0"/>
        </a:xfrm>
      </p:grpSpPr>
      <p:sp>
        <p:nvSpPr>
          <p:cNvPr id="271" name="Google Shape;271;p19"/>
          <p:cNvSpPr txBox="1">
            <a:spLocks noGrp="1"/>
          </p:cNvSpPr>
          <p:nvPr>
            <p:ph type="title"/>
          </p:nvPr>
        </p:nvSpPr>
        <p:spPr>
          <a:xfrm>
            <a:off x="1295402" y="1434887"/>
            <a:ext cx="9601196"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00"/>
              </a:buClr>
              <a:buSzPct val="100000"/>
              <a:buFont typeface="Arial"/>
              <a:buNone/>
            </a:pPr>
            <a:r>
              <a:rPr lang="en-US" sz="7200" b="1">
                <a:solidFill>
                  <a:srgbClr val="000000"/>
                </a:solidFill>
                <a:latin typeface="Arial"/>
                <a:ea typeface="Arial"/>
                <a:cs typeface="Arial"/>
                <a:sym typeface="Arial"/>
              </a:rPr>
              <a:t>Conclusion:</a:t>
            </a:r>
            <a:endParaRPr sz="7200">
              <a:solidFill>
                <a:srgbClr val="000000"/>
              </a:solidFill>
              <a:latin typeface="Arial"/>
              <a:ea typeface="Arial"/>
              <a:cs typeface="Arial"/>
              <a:sym typeface="Arial"/>
            </a:endParaRPr>
          </a:p>
          <a:p>
            <a:pPr marL="0" lvl="0" indent="0" algn="ctr" rtl="0">
              <a:spcBef>
                <a:spcPts val="0"/>
              </a:spcBef>
              <a:spcAft>
                <a:spcPts val="0"/>
              </a:spcAft>
              <a:buClr>
                <a:srgbClr val="262626"/>
              </a:buClr>
              <a:buSzPct val="100000"/>
              <a:buFont typeface="Arial"/>
              <a:buNone/>
            </a:pPr>
            <a:endParaRPr sz="7200"/>
          </a:p>
        </p:txBody>
      </p:sp>
      <p:sp>
        <p:nvSpPr>
          <p:cNvPr id="272" name="Google Shape;272;p19"/>
          <p:cNvSpPr txBox="1"/>
          <p:nvPr/>
        </p:nvSpPr>
        <p:spPr>
          <a:xfrm>
            <a:off x="1053465" y="2738755"/>
            <a:ext cx="9646285" cy="3538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a:solidFill>
                  <a:srgbClr val="000000"/>
                </a:solidFill>
                <a:latin typeface="Arial"/>
                <a:ea typeface="Arial"/>
                <a:cs typeface="Arial"/>
                <a:sym typeface="Arial"/>
              </a:rPr>
              <a:t>We have proposed an efficient and reliable bridge for loan status prediction , when there is urgent need for people to take loan it may not be possible for people to communicate with each and every bank status for that loan status prediction can fulfill their requirements in short time span. So , that it can overcome the rate. Thus the proposed website can help people who is need of anytime and anywhere. This website is very useful for smart City and smart nation purpose</a:t>
            </a:r>
            <a:endParaRPr sz="28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
          <p:cNvSpPr txBox="1">
            <a:spLocks noGrp="1"/>
          </p:cNvSpPr>
          <p:nvPr>
            <p:ph type="title"/>
          </p:nvPr>
        </p:nvSpPr>
        <p:spPr>
          <a:xfrm>
            <a:off x="4079875" y="2244090"/>
            <a:ext cx="8112125" cy="139065"/>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262626"/>
              </a:buClr>
              <a:buSzPct val="100000"/>
              <a:buFont typeface="Arial"/>
              <a:buNone/>
            </a:pPr>
            <a:r>
              <a:rPr lang="en-US" sz="4500"/>
              <a:t>loan status prediction using exploratory </a:t>
            </a:r>
            <a:br>
              <a:rPr lang="en-US" sz="4500"/>
            </a:br>
            <a:r>
              <a:rPr lang="en-US" sz="4500"/>
              <a:t>data anlysis</a:t>
            </a:r>
            <a:endParaRPr sz="4500"/>
          </a:p>
        </p:txBody>
      </p:sp>
      <p:sp>
        <p:nvSpPr>
          <p:cNvPr id="128" name="Google Shape;128;p2"/>
          <p:cNvSpPr txBox="1"/>
          <p:nvPr/>
        </p:nvSpPr>
        <p:spPr>
          <a:xfrm>
            <a:off x="10862789" y="6657945"/>
            <a:ext cx="1329210" cy="200055"/>
          </a:xfrm>
          <a:prstGeom prst="rect">
            <a:avLst/>
          </a:prstGeom>
          <a:solidFill>
            <a:srgbClr val="000000"/>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700" b="0" i="0" u="sng" strike="noStrike" cap="none">
                <a:solidFill>
                  <a:srgbClr val="FFFFFF"/>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This Photo</a:t>
            </a:r>
            <a:r>
              <a:rPr lang="en-US" sz="700" b="0" i="0" u="none" strike="noStrike" cap="none">
                <a:solidFill>
                  <a:srgbClr val="FFFFFF"/>
                </a:solidFill>
                <a:latin typeface="Arial"/>
                <a:ea typeface="Arial"/>
                <a:cs typeface="Arial"/>
                <a:sym typeface="Arial"/>
              </a:rPr>
              <a:t> by Unknown author is licensed under </a:t>
            </a:r>
            <a:r>
              <a:rPr lang="en-US" sz="700" b="0" i="0" u="sng" strike="noStrike" cap="none">
                <a:solidFill>
                  <a:srgbClr val="FFFFFF"/>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CC BY</a:t>
            </a:r>
            <a:r>
              <a:rPr lang="en-US" sz="700" b="0" i="0" u="none" strike="noStrike" cap="none">
                <a:solidFill>
                  <a:srgbClr val="FFFFFF"/>
                </a:solidFill>
                <a:latin typeface="Arial"/>
                <a:ea typeface="Arial"/>
                <a:cs typeface="Arial"/>
                <a:sym typeface="Arial"/>
              </a:rPr>
              <a:t>.</a:t>
            </a:r>
            <a:endParaRPr sz="700" b="0" i="0" u="none" strike="noStrike" cap="none">
              <a:solidFill>
                <a:srgbClr val="FFFFFF"/>
              </a:solidFill>
              <a:latin typeface="Arial"/>
              <a:ea typeface="Arial"/>
              <a:cs typeface="Arial"/>
              <a:sym typeface="Arial"/>
            </a:endParaRPr>
          </a:p>
        </p:txBody>
      </p:sp>
      <p:sp>
        <p:nvSpPr>
          <p:cNvPr id="129" name="Google Shape;129;p2"/>
          <p:cNvSpPr txBox="1">
            <a:spLocks noGrp="1"/>
          </p:cNvSpPr>
          <p:nvPr>
            <p:ph type="body" idx="1"/>
          </p:nvPr>
        </p:nvSpPr>
        <p:spPr>
          <a:xfrm>
            <a:off x="5980303" y="2598420"/>
            <a:ext cx="4718304" cy="3310128"/>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fontScale="25000" lnSpcReduction="20000"/>
          </a:bodyPr>
          <a:lstStyle/>
          <a:p>
            <a:pPr marL="0" lvl="0" indent="0" algn="l" rtl="0">
              <a:lnSpc>
                <a:spcPct val="100000"/>
              </a:lnSpc>
              <a:spcBef>
                <a:spcPts val="0"/>
              </a:spcBef>
              <a:spcAft>
                <a:spcPts val="0"/>
              </a:spcAft>
              <a:buSzPct val="115000"/>
              <a:buNone/>
            </a:pPr>
            <a:r>
              <a:rPr lang="en-US" sz="8000" u="sng">
                <a:latin typeface="Times New Roman"/>
                <a:ea typeface="Times New Roman"/>
                <a:cs typeface="Times New Roman"/>
                <a:sym typeface="Times New Roman"/>
              </a:rPr>
              <a:t>TEAM NO: CSE 010</a:t>
            </a:r>
            <a:endParaRPr sz="8000" u="sng">
              <a:latin typeface="Times New Roman"/>
              <a:ea typeface="Times New Roman"/>
              <a:cs typeface="Times New Roman"/>
              <a:sym typeface="Times New Roman"/>
            </a:endParaRPr>
          </a:p>
          <a:p>
            <a:pPr marL="0" lvl="0" indent="0" algn="l" rtl="0">
              <a:lnSpc>
                <a:spcPct val="100000"/>
              </a:lnSpc>
              <a:spcBef>
                <a:spcPts val="1000"/>
              </a:spcBef>
              <a:spcAft>
                <a:spcPts val="0"/>
              </a:spcAft>
              <a:buSzPct val="115000"/>
              <a:buNone/>
            </a:pPr>
            <a:r>
              <a:rPr lang="en-US" sz="8000" u="sng">
                <a:latin typeface="Times New Roman"/>
                <a:ea typeface="Times New Roman"/>
                <a:cs typeface="Times New Roman"/>
                <a:sym typeface="Times New Roman"/>
              </a:rPr>
              <a:t>Submitted by</a:t>
            </a:r>
            <a:endParaRPr sz="8000" u="sng">
              <a:latin typeface="Times New Roman"/>
              <a:ea typeface="Times New Roman"/>
              <a:cs typeface="Times New Roman"/>
              <a:sym typeface="Times New Roman"/>
            </a:endParaRPr>
          </a:p>
          <a:p>
            <a:pPr marL="0" lvl="0" indent="0" algn="l" rtl="0">
              <a:lnSpc>
                <a:spcPct val="100000"/>
              </a:lnSpc>
              <a:spcBef>
                <a:spcPts val="1000"/>
              </a:spcBef>
              <a:spcAft>
                <a:spcPts val="0"/>
              </a:spcAft>
              <a:buSzPct val="115000"/>
              <a:buNone/>
            </a:pPr>
            <a:r>
              <a:rPr lang="en-US" sz="8000" u="sng">
                <a:latin typeface="Times New Roman"/>
                <a:ea typeface="Times New Roman"/>
                <a:cs typeface="Times New Roman"/>
                <a:sym typeface="Times New Roman"/>
              </a:rPr>
              <a:t>         Jafreen Sana Nousheen</a:t>
            </a:r>
            <a:endParaRPr sz="8000" u="sng">
              <a:latin typeface="Times New Roman"/>
              <a:ea typeface="Times New Roman"/>
              <a:cs typeface="Times New Roman"/>
              <a:sym typeface="Times New Roman"/>
            </a:endParaRPr>
          </a:p>
          <a:p>
            <a:pPr marL="0" lvl="0" indent="0" algn="l" rtl="0">
              <a:lnSpc>
                <a:spcPct val="100000"/>
              </a:lnSpc>
              <a:spcBef>
                <a:spcPts val="1000"/>
              </a:spcBef>
              <a:spcAft>
                <a:spcPts val="0"/>
              </a:spcAft>
              <a:buSzPct val="115000"/>
              <a:buNone/>
            </a:pPr>
            <a:r>
              <a:rPr lang="en-US" sz="8000" u="sng">
                <a:latin typeface="Times New Roman"/>
                <a:ea typeface="Times New Roman"/>
                <a:cs typeface="Times New Roman"/>
                <a:sym typeface="Times New Roman"/>
              </a:rPr>
              <a:t>         Samala Saipranathi</a:t>
            </a:r>
            <a:endParaRPr sz="8000" u="sng">
              <a:latin typeface="Times New Roman"/>
              <a:ea typeface="Times New Roman"/>
              <a:cs typeface="Times New Roman"/>
              <a:sym typeface="Times New Roman"/>
            </a:endParaRPr>
          </a:p>
          <a:p>
            <a:pPr marL="0" lvl="0" indent="0" algn="l" rtl="0">
              <a:lnSpc>
                <a:spcPct val="100000"/>
              </a:lnSpc>
              <a:spcBef>
                <a:spcPts val="1000"/>
              </a:spcBef>
              <a:spcAft>
                <a:spcPts val="0"/>
              </a:spcAft>
              <a:buSzPct val="115000"/>
              <a:buNone/>
            </a:pPr>
            <a:r>
              <a:rPr lang="en-US" sz="8000" u="sng">
                <a:latin typeface="Times New Roman"/>
                <a:ea typeface="Times New Roman"/>
                <a:cs typeface="Times New Roman"/>
                <a:sym typeface="Times New Roman"/>
              </a:rPr>
              <a:t>         Sneha Tingilkar</a:t>
            </a:r>
            <a:endParaRPr sz="8000" u="sng">
              <a:latin typeface="Times New Roman"/>
              <a:ea typeface="Times New Roman"/>
              <a:cs typeface="Times New Roman"/>
              <a:sym typeface="Times New Roman"/>
            </a:endParaRPr>
          </a:p>
          <a:p>
            <a:pPr marL="0" lvl="0" indent="0" algn="l" rtl="0">
              <a:lnSpc>
                <a:spcPct val="100000"/>
              </a:lnSpc>
              <a:spcBef>
                <a:spcPts val="1000"/>
              </a:spcBef>
              <a:spcAft>
                <a:spcPts val="0"/>
              </a:spcAft>
              <a:buSzPct val="115000"/>
              <a:buNone/>
            </a:pPr>
            <a:r>
              <a:rPr lang="en-US" sz="8000" u="sng">
                <a:latin typeface="Times New Roman"/>
                <a:ea typeface="Times New Roman"/>
                <a:cs typeface="Times New Roman"/>
                <a:sym typeface="Times New Roman"/>
              </a:rPr>
              <a:t>         Dandi Sumasri</a:t>
            </a:r>
            <a:endParaRPr sz="8000" u="sng">
              <a:latin typeface="Times New Roman"/>
              <a:ea typeface="Times New Roman"/>
              <a:cs typeface="Times New Roman"/>
              <a:sym typeface="Times New Roman"/>
            </a:endParaRPr>
          </a:p>
          <a:p>
            <a:pPr marL="0" lvl="0" indent="0" algn="l" rtl="0">
              <a:lnSpc>
                <a:spcPct val="100000"/>
              </a:lnSpc>
              <a:spcBef>
                <a:spcPts val="1000"/>
              </a:spcBef>
              <a:spcAft>
                <a:spcPts val="0"/>
              </a:spcAft>
              <a:buSzPct val="115000"/>
              <a:buNone/>
            </a:pPr>
            <a:r>
              <a:rPr lang="en-US" sz="8000" u="sng">
                <a:latin typeface="Times New Roman"/>
                <a:ea typeface="Times New Roman"/>
                <a:cs typeface="Times New Roman"/>
                <a:sym typeface="Times New Roman"/>
              </a:rPr>
              <a:t>           </a:t>
            </a:r>
            <a:endParaRPr sz="8000" u="sng">
              <a:latin typeface="Times New Roman"/>
              <a:ea typeface="Times New Roman"/>
              <a:cs typeface="Times New Roman"/>
              <a:sym typeface="Times New Roman"/>
            </a:endParaRPr>
          </a:p>
          <a:p>
            <a:pPr marL="0" lvl="0" indent="0" algn="l" rtl="0">
              <a:lnSpc>
                <a:spcPct val="100000"/>
              </a:lnSpc>
              <a:spcBef>
                <a:spcPts val="1000"/>
              </a:spcBef>
              <a:spcAft>
                <a:spcPts val="0"/>
              </a:spcAft>
              <a:buSzPct val="115000"/>
              <a:buNone/>
            </a:pPr>
            <a:endParaRPr sz="8000">
              <a:latin typeface="Times New Roman"/>
              <a:ea typeface="Times New Roman"/>
              <a:cs typeface="Times New Roman"/>
              <a:sym typeface="Times New Roman"/>
            </a:endParaRPr>
          </a:p>
          <a:p>
            <a:pPr marL="742950" lvl="1" indent="-249237" algn="l" rtl="0">
              <a:lnSpc>
                <a:spcPct val="100000"/>
              </a:lnSpc>
              <a:spcBef>
                <a:spcPts val="700"/>
              </a:spcBef>
              <a:spcAft>
                <a:spcPts val="0"/>
              </a:spcAft>
              <a:buSzPct val="115000"/>
              <a:buNone/>
            </a:pPr>
            <a:endParaRPr sz="2000" b="1">
              <a:latin typeface="Times New Roman"/>
              <a:ea typeface="Times New Roman"/>
              <a:cs typeface="Times New Roman"/>
              <a:sym typeface="Times New Roman"/>
            </a:endParaRPr>
          </a:p>
          <a:p>
            <a:pPr marL="742950" lvl="1" indent="-249237" algn="l" rtl="0">
              <a:lnSpc>
                <a:spcPct val="100000"/>
              </a:lnSpc>
              <a:spcBef>
                <a:spcPts val="700"/>
              </a:spcBef>
              <a:spcAft>
                <a:spcPts val="0"/>
              </a:spcAft>
              <a:buSzPct val="115000"/>
              <a:buNone/>
            </a:pPr>
            <a:endParaRPr sz="2000" b="1">
              <a:latin typeface="Times New Roman"/>
              <a:ea typeface="Times New Roman"/>
              <a:cs typeface="Times New Roman"/>
              <a:sym typeface="Times New Roman"/>
            </a:endParaRPr>
          </a:p>
          <a:p>
            <a:pPr marL="457200" lvl="1" indent="0" algn="l" rtl="0">
              <a:lnSpc>
                <a:spcPct val="100000"/>
              </a:lnSpc>
              <a:spcBef>
                <a:spcPts val="700"/>
              </a:spcBef>
              <a:spcAft>
                <a:spcPts val="0"/>
              </a:spcAft>
              <a:buSzPct val="115000"/>
              <a:buNone/>
            </a:pPr>
            <a:r>
              <a:rPr lang="en-US" sz="2000" b="1">
                <a:latin typeface="Arial"/>
                <a:ea typeface="Arial"/>
                <a:cs typeface="Arial"/>
                <a:sym typeface="Arial"/>
              </a:rPr>
              <a:t/>
            </a:r>
            <a:br>
              <a:rPr lang="en-US" sz="2000" b="1">
                <a:latin typeface="Arial"/>
                <a:ea typeface="Arial"/>
                <a:cs typeface="Arial"/>
                <a:sym typeface="Arial"/>
              </a:rPr>
            </a:br>
            <a:endParaRPr sz="2000" b="1">
              <a:latin typeface="Arial"/>
              <a:ea typeface="Arial"/>
              <a:cs typeface="Arial"/>
              <a:sym typeface="Arial"/>
            </a:endParaRPr>
          </a:p>
        </p:txBody>
      </p:sp>
      <p:pic>
        <p:nvPicPr>
          <p:cNvPr id="130" name="Google Shape;130;p2"/>
          <p:cNvPicPr preferRelativeResize="0">
            <a:picLocks noGrp="1"/>
          </p:cNvPicPr>
          <p:nvPr>
            <p:ph type="body" idx="2"/>
          </p:nvPr>
        </p:nvPicPr>
        <p:blipFill rotWithShape="1">
          <a:blip r:embed="rId6">
            <a:alphaModFix/>
          </a:blip>
          <a:srcRect/>
          <a:stretch/>
        </p:blipFill>
        <p:spPr>
          <a:xfrm>
            <a:off x="0" y="0"/>
            <a:ext cx="4338320" cy="685736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76"/>
        <p:cNvGrpSpPr/>
        <p:nvPr/>
      </p:nvGrpSpPr>
      <p:grpSpPr>
        <a:xfrm>
          <a:off x="0" y="0"/>
          <a:ext cx="0" cy="0"/>
          <a:chOff x="0" y="0"/>
          <a:chExt cx="0" cy="0"/>
        </a:xfrm>
      </p:grpSpPr>
      <p:sp>
        <p:nvSpPr>
          <p:cNvPr id="277" name="Google Shape;277;p20"/>
          <p:cNvSpPr txBox="1">
            <a:spLocks noGrp="1"/>
          </p:cNvSpPr>
          <p:nvPr>
            <p:ph type="body" idx="4294967295"/>
          </p:nvPr>
        </p:nvSpPr>
        <p:spPr>
          <a:xfrm>
            <a:off x="0" y="2560320"/>
            <a:ext cx="4718050" cy="331025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4140"/>
              <a:buNone/>
            </a:pPr>
            <a:endParaRPr sz="3600">
              <a:latin typeface="Merriweather"/>
              <a:ea typeface="Merriweather"/>
              <a:cs typeface="Merriweather"/>
              <a:sym typeface="Merriweather"/>
            </a:endParaRPr>
          </a:p>
          <a:p>
            <a:pPr marL="0" lvl="0" indent="0" algn="l" rtl="0">
              <a:spcBef>
                <a:spcPts val="1320"/>
              </a:spcBef>
              <a:spcAft>
                <a:spcPts val="0"/>
              </a:spcAft>
              <a:buSzPts val="4140"/>
              <a:buNone/>
            </a:pPr>
            <a:endParaRPr sz="3600"/>
          </a:p>
        </p:txBody>
      </p:sp>
      <p:pic>
        <p:nvPicPr>
          <p:cNvPr id="278" name="Google Shape;278;p20"/>
          <p:cNvPicPr preferRelativeResize="0"/>
          <p:nvPr/>
        </p:nvPicPr>
        <p:blipFill rotWithShape="1">
          <a:blip r:embed="rId4">
            <a:alphaModFix/>
          </a:blip>
          <a:srcRect/>
          <a:stretch/>
        </p:blipFill>
        <p:spPr>
          <a:xfrm>
            <a:off x="598170" y="386080"/>
            <a:ext cx="10995025" cy="60858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3"/>
          <p:cNvSpPr txBox="1">
            <a:spLocks noGrp="1"/>
          </p:cNvSpPr>
          <p:nvPr>
            <p:ph type="title"/>
          </p:nvPr>
        </p:nvSpPr>
        <p:spPr>
          <a:xfrm>
            <a:off x="1562737" y="512232"/>
            <a:ext cx="9601196"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4400"/>
              <a:buFont typeface="Arial"/>
              <a:buNone/>
            </a:pPr>
            <a:r>
              <a:rPr lang="en-US"/>
              <a:t>What is Loan Status</a:t>
            </a:r>
            <a:endParaRPr/>
          </a:p>
        </p:txBody>
      </p:sp>
      <p:pic>
        <p:nvPicPr>
          <p:cNvPr id="136" name="Google Shape;136;p3"/>
          <p:cNvPicPr preferRelativeResize="0">
            <a:picLocks noGrp="1"/>
          </p:cNvPicPr>
          <p:nvPr>
            <p:ph type="body" idx="2"/>
          </p:nvPr>
        </p:nvPicPr>
        <p:blipFill rotWithShape="1">
          <a:blip r:embed="rId4">
            <a:alphaModFix/>
          </a:blip>
          <a:srcRect/>
          <a:stretch/>
        </p:blipFill>
        <p:spPr>
          <a:xfrm>
            <a:off x="1185545" y="1503045"/>
            <a:ext cx="9820275" cy="4576445"/>
          </a:xfrm>
          <a:prstGeom prst="rect">
            <a:avLst/>
          </a:prstGeom>
          <a:noFill/>
          <a:ln>
            <a:noFill/>
          </a:ln>
        </p:spPr>
      </p:pic>
      <p:sp>
        <p:nvSpPr>
          <p:cNvPr id="137" name="Google Shape;137;p3"/>
          <p:cNvSpPr txBox="1">
            <a:spLocks noGrp="1"/>
          </p:cNvSpPr>
          <p:nvPr>
            <p:ph type="body" idx="1"/>
          </p:nvPr>
        </p:nvSpPr>
        <p:spPr>
          <a:xfrm>
            <a:off x="1891665" y="1816100"/>
            <a:ext cx="8884285" cy="4263390"/>
          </a:xfrm>
          <a:prstGeom prst="rect">
            <a:avLst/>
          </a:prstGeom>
          <a:noFill/>
          <a:ln>
            <a:noFill/>
          </a:ln>
        </p:spPr>
        <p:txBody>
          <a:bodyPr spcFirstLastPara="1" wrap="square" lIns="91425" tIns="45700" rIns="91425" bIns="45700" anchor="t" anchorCtr="0">
            <a:normAutofit/>
          </a:bodyPr>
          <a:lstStyle/>
          <a:p>
            <a:pPr marL="285750" lvl="0" indent="-175260" algn="l" rtl="0">
              <a:spcBef>
                <a:spcPts val="0"/>
              </a:spcBef>
              <a:spcAft>
                <a:spcPts val="0"/>
              </a:spcAft>
              <a:buSzPts val="2760"/>
              <a:buChar char="●"/>
            </a:pPr>
            <a:r>
              <a:rPr lang="en-US">
                <a:latin typeface="Quattrocento Sans"/>
                <a:ea typeface="Quattrocento Sans"/>
                <a:cs typeface="Quattrocento Sans"/>
                <a:sym typeface="Quattrocento Sans"/>
              </a:rPr>
              <a:t>  </a:t>
            </a:r>
            <a:r>
              <a:rPr lang="en-US" b="1">
                <a:latin typeface="Quattrocento Sans"/>
                <a:ea typeface="Quattrocento Sans"/>
                <a:cs typeface="Quattrocento Sans"/>
                <a:sym typeface="Quattrocento Sans"/>
              </a:rPr>
              <a:t>Loan prediction is a very common real-life problem that each retail bank faces at least once in its lifetime.</a:t>
            </a:r>
            <a:endParaRPr b="1">
              <a:latin typeface="Quattrocento Sans"/>
              <a:ea typeface="Quattrocento Sans"/>
              <a:cs typeface="Quattrocento Sans"/>
              <a:sym typeface="Quattrocento Sans"/>
            </a:endParaRPr>
          </a:p>
          <a:p>
            <a:pPr marL="285750" lvl="0" indent="-175260" algn="l" rtl="0">
              <a:spcBef>
                <a:spcPts val="1080"/>
              </a:spcBef>
              <a:spcAft>
                <a:spcPts val="0"/>
              </a:spcAft>
              <a:buSzPts val="2760"/>
              <a:buChar char="●"/>
            </a:pPr>
            <a:r>
              <a:rPr lang="en-US" b="1">
                <a:latin typeface="Quattrocento Sans"/>
                <a:ea typeface="Quattrocento Sans"/>
                <a:cs typeface="Quattrocento Sans"/>
                <a:sym typeface="Quattrocento Sans"/>
              </a:rPr>
              <a:t>The term banking can be defined as receiving and protecting money that is deposited by the individual or the entities.</a:t>
            </a:r>
            <a:endParaRPr b="1">
              <a:latin typeface="Quattrocento Sans"/>
              <a:ea typeface="Quattrocento Sans"/>
              <a:cs typeface="Quattrocento Sans"/>
              <a:sym typeface="Quattrocento Sans"/>
            </a:endParaRPr>
          </a:p>
          <a:p>
            <a:pPr marL="285750" lvl="0" indent="-175260" algn="l" rtl="0">
              <a:spcBef>
                <a:spcPts val="1080"/>
              </a:spcBef>
              <a:spcAft>
                <a:spcPts val="0"/>
              </a:spcAft>
              <a:buSzPts val="2760"/>
              <a:buChar char="●"/>
            </a:pPr>
            <a:r>
              <a:rPr lang="en-US" b="1">
                <a:latin typeface="Quattrocento Sans"/>
                <a:ea typeface="Quattrocento Sans"/>
                <a:cs typeface="Quattrocento Sans"/>
                <a:sym typeface="Quattrocento Sans"/>
              </a:rPr>
              <a:t>Loans are good sum of money borrowed for a period and expected to be paid back at given interest rate. Loans are broadly divided as open-ended and close-ended loans. </a:t>
            </a:r>
            <a:endParaRPr b="1">
              <a:latin typeface="Quattrocento Sans"/>
              <a:ea typeface="Quattrocento Sans"/>
              <a:cs typeface="Quattrocento Sans"/>
              <a:sym typeface="Quattrocento Sans"/>
            </a:endParaRPr>
          </a:p>
          <a:p>
            <a:pPr marL="285750" lvl="0" indent="-175260" algn="l" rtl="0">
              <a:spcBef>
                <a:spcPts val="1080"/>
              </a:spcBef>
              <a:spcAft>
                <a:spcPts val="0"/>
              </a:spcAft>
              <a:buSzPts val="2760"/>
              <a:buChar char="●"/>
            </a:pPr>
            <a:r>
              <a:rPr lang="en-US" b="1">
                <a:latin typeface="Quattrocento Sans"/>
                <a:ea typeface="Quattrocento Sans"/>
                <a:cs typeface="Quattrocento Sans"/>
                <a:sym typeface="Quattrocento Sans"/>
              </a:rPr>
              <a:t>Open-ended loans are the loans for which the client has approval for a specific amount.</a:t>
            </a:r>
            <a:endParaRPr b="1">
              <a:latin typeface="Quattrocento Sans"/>
              <a:ea typeface="Quattrocento Sans"/>
              <a:cs typeface="Quattrocento Sans"/>
              <a:sym typeface="Quattrocento Sans"/>
            </a:endParaRPr>
          </a:p>
          <a:p>
            <a:pPr marL="285750" lvl="0" indent="-175260" algn="l" rtl="0">
              <a:spcBef>
                <a:spcPts val="1080"/>
              </a:spcBef>
              <a:spcAft>
                <a:spcPts val="0"/>
              </a:spcAft>
              <a:buSzPts val="2760"/>
              <a:buChar char="●"/>
            </a:pPr>
            <a:r>
              <a:rPr lang="en-US" b="1">
                <a:latin typeface="Quattrocento Sans"/>
                <a:ea typeface="Quattrocento Sans"/>
                <a:cs typeface="Quattrocento Sans"/>
                <a:sym typeface="Quattrocento Sans"/>
              </a:rPr>
              <a:t>Close-ended loans decreases with each payment. </a:t>
            </a:r>
            <a:endParaRPr b="1">
              <a:latin typeface="Quattrocento Sans"/>
              <a:ea typeface="Quattrocento Sans"/>
              <a:cs typeface="Quattrocento Sans"/>
              <a:sym typeface="Quattrocento Sans"/>
            </a:endParaRPr>
          </a:p>
          <a:p>
            <a:pPr marL="285750" lvl="0" indent="-110490" algn="l" rtl="0">
              <a:spcBef>
                <a:spcPts val="1080"/>
              </a:spcBef>
              <a:spcAft>
                <a:spcPts val="0"/>
              </a:spcAft>
              <a:buSzPts val="2760"/>
              <a:buNone/>
            </a:pPr>
            <a:endParaRPr b="1"/>
          </a:p>
        </p:txBody>
      </p:sp>
      <p:sp>
        <p:nvSpPr>
          <p:cNvPr id="138" name="Google Shape;138;p3"/>
          <p:cNvSpPr txBox="1"/>
          <p:nvPr/>
        </p:nvSpPr>
        <p:spPr>
          <a:xfrm>
            <a:off x="7233285" y="-184150"/>
            <a:ext cx="254000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Quattrocento Sans"/>
                <a:ea typeface="Quattrocento Sans"/>
                <a:cs typeface="Quattrocento Sans"/>
                <a:sym typeface="Quattrocento Sans"/>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42"/>
        <p:cNvGrpSpPr/>
        <p:nvPr/>
      </p:nvGrpSpPr>
      <p:grpSpPr>
        <a:xfrm>
          <a:off x="0" y="0"/>
          <a:ext cx="0" cy="0"/>
          <a:chOff x="0" y="0"/>
          <a:chExt cx="0" cy="0"/>
        </a:xfrm>
      </p:grpSpPr>
      <p:sp>
        <p:nvSpPr>
          <p:cNvPr id="143" name="Google Shape;143;p4"/>
          <p:cNvSpPr txBox="1">
            <a:spLocks noGrp="1"/>
          </p:cNvSpPr>
          <p:nvPr>
            <p:ph type="title"/>
          </p:nvPr>
        </p:nvSpPr>
        <p:spPr>
          <a:xfrm>
            <a:off x="-88716" y="593387"/>
            <a:ext cx="4142400" cy="56307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6000"/>
              <a:buFont typeface="Arial"/>
              <a:buNone/>
            </a:pPr>
            <a:r>
              <a:rPr lang="en-US" sz="6000"/>
              <a:t>DATA SOURCE</a:t>
            </a:r>
            <a:endParaRPr sz="6000"/>
          </a:p>
        </p:txBody>
      </p:sp>
      <p:sp>
        <p:nvSpPr>
          <p:cNvPr id="144" name="Google Shape;144;p4"/>
          <p:cNvSpPr txBox="1">
            <a:spLocks noGrp="1"/>
          </p:cNvSpPr>
          <p:nvPr>
            <p:ph type="body" idx="1"/>
          </p:nvPr>
        </p:nvSpPr>
        <p:spPr>
          <a:xfrm>
            <a:off x="1295401" y="2556932"/>
            <a:ext cx="9601200" cy="3318900"/>
          </a:xfrm>
          <a:prstGeom prst="rect">
            <a:avLst/>
          </a:prstGeom>
          <a:noFill/>
          <a:ln>
            <a:noFill/>
          </a:ln>
        </p:spPr>
        <p:txBody>
          <a:bodyPr spcFirstLastPara="1" wrap="square" lIns="91425" tIns="45700" rIns="91425" bIns="45700" anchor="t" anchorCtr="0">
            <a:normAutofit/>
          </a:bodyPr>
          <a:lstStyle/>
          <a:p>
            <a:pPr marL="285750" lvl="0" indent="-110490" algn="l" rtl="0">
              <a:spcBef>
                <a:spcPts val="0"/>
              </a:spcBef>
              <a:spcAft>
                <a:spcPts val="0"/>
              </a:spcAft>
              <a:buSzPts val="2760"/>
              <a:buNone/>
            </a:pPr>
            <a:endParaRPr/>
          </a:p>
        </p:txBody>
      </p:sp>
      <p:grpSp>
        <p:nvGrpSpPr>
          <p:cNvPr id="145" name="Google Shape;145;p4"/>
          <p:cNvGrpSpPr/>
          <p:nvPr/>
        </p:nvGrpSpPr>
        <p:grpSpPr>
          <a:xfrm>
            <a:off x="4053850" y="593391"/>
            <a:ext cx="6900600" cy="5884793"/>
            <a:chOff x="0" y="394202"/>
            <a:chExt cx="6900600" cy="5783581"/>
          </a:xfrm>
        </p:grpSpPr>
        <p:sp>
          <p:nvSpPr>
            <p:cNvPr id="146" name="Google Shape;146;p4"/>
            <p:cNvSpPr/>
            <p:nvPr/>
          </p:nvSpPr>
          <p:spPr>
            <a:xfrm>
              <a:off x="0" y="394202"/>
              <a:ext cx="6900600" cy="1883700"/>
            </a:xfrm>
            <a:prstGeom prst="roundRect">
              <a:avLst>
                <a:gd name="adj" fmla="val 16667"/>
              </a:avLst>
            </a:prstGeom>
            <a:solidFill>
              <a:srgbClr val="39976D"/>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txBox="1"/>
            <p:nvPr/>
          </p:nvSpPr>
          <p:spPr>
            <a:xfrm>
              <a:off x="91955" y="486157"/>
              <a:ext cx="6716700" cy="1699800"/>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en-US" sz="2300" b="0" i="0" u="none" strike="noStrike" cap="none">
                  <a:solidFill>
                    <a:schemeClr val="lt1"/>
                  </a:solidFill>
                  <a:latin typeface="Arial"/>
                  <a:ea typeface="Arial"/>
                  <a:cs typeface="Arial"/>
                  <a:sym typeface="Arial"/>
                </a:rPr>
                <a:t>For  this project </a:t>
              </a:r>
              <a:r>
                <a:rPr lang="en-US" sz="2300">
                  <a:solidFill>
                    <a:schemeClr val="lt1"/>
                  </a:solidFill>
                </a:rPr>
                <a:t>‘Loan status’ </a:t>
              </a:r>
              <a:r>
                <a:rPr lang="en-US" sz="2300" b="0" i="0" u="none" strike="noStrike" cap="none">
                  <a:solidFill>
                    <a:schemeClr val="lt1"/>
                  </a:solidFill>
                  <a:latin typeface="Arial"/>
                  <a:ea typeface="Arial"/>
                  <a:cs typeface="Arial"/>
                  <a:sym typeface="Arial"/>
                </a:rPr>
                <a:t>has been picked ,which is available on  dataset websites</a:t>
              </a:r>
              <a:endParaRPr/>
            </a:p>
          </p:txBody>
        </p:sp>
        <p:sp>
          <p:nvSpPr>
            <p:cNvPr id="148" name="Google Shape;148;p4"/>
            <p:cNvSpPr/>
            <p:nvPr/>
          </p:nvSpPr>
          <p:spPr>
            <a:xfrm>
              <a:off x="0" y="2344143"/>
              <a:ext cx="6900600" cy="1883700"/>
            </a:xfrm>
            <a:prstGeom prst="roundRect">
              <a:avLst>
                <a:gd name="adj" fmla="val 16667"/>
              </a:avLst>
            </a:prstGeom>
            <a:solidFill>
              <a:srgbClr val="3E9599"/>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txBox="1"/>
            <p:nvPr/>
          </p:nvSpPr>
          <p:spPr>
            <a:xfrm>
              <a:off x="91955" y="2436098"/>
              <a:ext cx="6716700" cy="1699800"/>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en-US" sz="2300" b="0" i="0" u="none" strike="noStrike" cap="none">
                  <a:solidFill>
                    <a:schemeClr val="lt1"/>
                  </a:solidFill>
                  <a:latin typeface="Arial"/>
                  <a:ea typeface="Arial"/>
                  <a:cs typeface="Arial"/>
                  <a:sym typeface="Arial"/>
                </a:rPr>
                <a:t>This data consists records of </a:t>
              </a:r>
              <a:r>
                <a:rPr lang="en-US" sz="2300">
                  <a:solidFill>
                    <a:schemeClr val="lt1"/>
                  </a:solidFill>
                </a:rPr>
                <a:t>650</a:t>
              </a:r>
              <a:r>
                <a:rPr lang="en-US" sz="2300" b="0" i="0" u="none" strike="noStrike" cap="none">
                  <a:solidFill>
                    <a:schemeClr val="lt1"/>
                  </a:solidFill>
                  <a:latin typeface="Arial"/>
                  <a:ea typeface="Arial"/>
                  <a:cs typeface="Arial"/>
                  <a:sym typeface="Arial"/>
                </a:rPr>
                <a:t> </a:t>
              </a:r>
              <a:r>
                <a:rPr lang="en-US" sz="2300">
                  <a:solidFill>
                    <a:schemeClr val="lt1"/>
                  </a:solidFill>
                </a:rPr>
                <a:t>Applicants</a:t>
              </a:r>
              <a:endParaRPr/>
            </a:p>
          </p:txBody>
        </p:sp>
        <p:sp>
          <p:nvSpPr>
            <p:cNvPr id="150" name="Google Shape;150;p4"/>
            <p:cNvSpPr/>
            <p:nvPr/>
          </p:nvSpPr>
          <p:spPr>
            <a:xfrm>
              <a:off x="0" y="4294083"/>
              <a:ext cx="6900600" cy="1883700"/>
            </a:xfrm>
            <a:prstGeom prst="roundRect">
              <a:avLst>
                <a:gd name="adj" fmla="val 16667"/>
              </a:avLst>
            </a:prstGeom>
            <a:solidFill>
              <a:srgbClr val="426E9C"/>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txBox="1"/>
            <p:nvPr/>
          </p:nvSpPr>
          <p:spPr>
            <a:xfrm>
              <a:off x="91955" y="4386038"/>
              <a:ext cx="6716700" cy="1699800"/>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en-US" sz="2300" b="0" i="0" u="none" strike="noStrike" cap="none">
                  <a:solidFill>
                    <a:schemeClr val="lt1"/>
                  </a:solidFill>
                  <a:latin typeface="Arial"/>
                  <a:ea typeface="Arial"/>
                  <a:cs typeface="Arial"/>
                  <a:sym typeface="Arial"/>
                </a:rPr>
                <a:t>It has information about </a:t>
              </a:r>
              <a:r>
                <a:rPr lang="en-US" sz="2300">
                  <a:solidFill>
                    <a:schemeClr val="lt1"/>
                  </a:solidFill>
                </a:rPr>
                <a:t>Applicant’s of Gender,Married,dependents,graduation,self-employed,Applicant income,Coapplicant income,Loan amount,Loan amount term,Credit history,Property area </a:t>
              </a:r>
              <a:r>
                <a:rPr lang="en-US" sz="2300" b="0" i="0" u="none" strike="noStrike" cap="none">
                  <a:solidFill>
                    <a:schemeClr val="lt1"/>
                  </a:solidFill>
                  <a:latin typeface="Arial"/>
                  <a:ea typeface="Arial"/>
                  <a:cs typeface="Arial"/>
                  <a:sym typeface="Arial"/>
                </a:rPr>
                <a:t>etc.</a:t>
              </a:r>
              <a:endParaRPr/>
            </a:p>
          </p:txBody>
        </p:sp>
      </p:grpSp>
      <p:sp>
        <p:nvSpPr>
          <p:cNvPr id="152" name="Google Shape;152;p4"/>
          <p:cNvSpPr txBox="1"/>
          <p:nvPr/>
        </p:nvSpPr>
        <p:spPr>
          <a:xfrm>
            <a:off x="-194310" y="-843915"/>
            <a:ext cx="15539700" cy="368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It has information about applicant’s income,co-applicant income,no.of dependetnce,graduated ,self employed,loan amount,loan amount term,credit history and property area</a:t>
            </a:r>
            <a:endParaRPr sz="1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10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fade">
                                      <p:cBhvr>
                                        <p:cTn id="12" dur="1000"/>
                                        <p:tgtEl>
                                          <p:spTgt spid="1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3"/>
                                        </p:tgtEl>
                                        <p:attrNameLst>
                                          <p:attrName>style.visibility</p:attrName>
                                        </p:attrNameLst>
                                      </p:cBhvr>
                                      <p:to>
                                        <p:strVal val="visible"/>
                                      </p:to>
                                    </p:set>
                                    <p:animEffect transition="in" filter="fade">
                                      <p:cBhvr>
                                        <p:cTn id="17"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rgbClr val="F9FBF2"/>
            </a:gs>
            <a:gs pos="74000">
              <a:srgbClr val="D0E08D"/>
            </a:gs>
            <a:gs pos="83000">
              <a:srgbClr val="D0E08D"/>
            </a:gs>
            <a:gs pos="100000">
              <a:srgbClr val="E0EAB3"/>
            </a:gs>
          </a:gsLst>
          <a:lin ang="5400000" scaled="0"/>
        </a:gradFill>
        <a:effectLst/>
      </p:bgPr>
    </p:bg>
    <p:spTree>
      <p:nvGrpSpPr>
        <p:cNvPr id="1" name="Shape 156"/>
        <p:cNvGrpSpPr/>
        <p:nvPr/>
      </p:nvGrpSpPr>
      <p:grpSpPr>
        <a:xfrm>
          <a:off x="0" y="0"/>
          <a:ext cx="0" cy="0"/>
          <a:chOff x="0" y="0"/>
          <a:chExt cx="0" cy="0"/>
        </a:xfrm>
      </p:grpSpPr>
      <p:sp>
        <p:nvSpPr>
          <p:cNvPr id="157" name="Google Shape;157;p5"/>
          <p:cNvSpPr txBox="1">
            <a:spLocks noGrp="1"/>
          </p:cNvSpPr>
          <p:nvPr>
            <p:ph type="title"/>
          </p:nvPr>
        </p:nvSpPr>
        <p:spPr>
          <a:xfrm>
            <a:off x="658495" y="1746250"/>
            <a:ext cx="10515600" cy="961390"/>
          </a:xfrm>
          <a:prstGeom prst="rect">
            <a:avLst/>
          </a:prstGeom>
          <a:noFill/>
          <a:ln>
            <a:noFill/>
          </a:ln>
        </p:spPr>
        <p:txBody>
          <a:bodyPr spcFirstLastPara="1" wrap="square" lIns="91425" tIns="45700" rIns="91425" bIns="45700" anchor="b" anchorCtr="0">
            <a:normAutofit fontScale="90000"/>
          </a:bodyPr>
          <a:lstStyle/>
          <a:p>
            <a:pPr marL="285750" lvl="0" indent="-285750" algn="ctr" rtl="0">
              <a:spcBef>
                <a:spcPts val="0"/>
              </a:spcBef>
              <a:spcAft>
                <a:spcPts val="0"/>
              </a:spcAft>
              <a:buClr>
                <a:srgbClr val="0C0C0C"/>
              </a:buClr>
              <a:buSzPct val="100000"/>
              <a:buFont typeface="Arial"/>
              <a:buNone/>
            </a:pPr>
            <a:r>
              <a:rPr lang="en-US" sz="6600">
                <a:solidFill>
                  <a:srgbClr val="0C0C0C"/>
                </a:solidFill>
              </a:rPr>
              <a:t>Describe the</a:t>
            </a:r>
            <a:r>
              <a:rPr lang="en-US" sz="6600">
                <a:solidFill>
                  <a:schemeClr val="accent1"/>
                </a:solidFill>
              </a:rPr>
              <a:t> </a:t>
            </a:r>
            <a:r>
              <a:rPr lang="en-US" sz="6600">
                <a:solidFill>
                  <a:srgbClr val="0C0C0C"/>
                </a:solidFill>
              </a:rPr>
              <a:t>dataset</a:t>
            </a:r>
            <a:endParaRPr sz="6600">
              <a:solidFill>
                <a:srgbClr val="0C0C0C"/>
              </a:solidFill>
            </a:endParaRPr>
          </a:p>
          <a:p>
            <a:pPr marL="0" lvl="0" indent="0" algn="ctr" rtl="0">
              <a:spcBef>
                <a:spcPts val="0"/>
              </a:spcBef>
              <a:spcAft>
                <a:spcPts val="0"/>
              </a:spcAft>
              <a:buClr>
                <a:srgbClr val="262626"/>
              </a:buClr>
              <a:buSzPct val="100000"/>
              <a:buFont typeface="Arial"/>
              <a:buNone/>
            </a:pPr>
            <a:endParaRPr sz="8200">
              <a:solidFill>
                <a:schemeClr val="accent1"/>
              </a:solidFill>
            </a:endParaRPr>
          </a:p>
        </p:txBody>
      </p:sp>
      <p:sp>
        <p:nvSpPr>
          <p:cNvPr id="158" name="Google Shape;158;p5"/>
          <p:cNvSpPr txBox="1">
            <a:spLocks noGrp="1"/>
          </p:cNvSpPr>
          <p:nvPr>
            <p:ph type="body" idx="1"/>
          </p:nvPr>
        </p:nvSpPr>
        <p:spPr>
          <a:xfrm>
            <a:off x="1298448" y="2560320"/>
            <a:ext cx="4718304" cy="331012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3220"/>
              <a:buNone/>
            </a:pPr>
            <a:r>
              <a:rPr lang="en-US" sz="2800"/>
              <a:t> </a:t>
            </a:r>
            <a:br>
              <a:rPr lang="en-US" sz="2800"/>
            </a:br>
            <a:endParaRPr sz="2800"/>
          </a:p>
        </p:txBody>
      </p:sp>
      <p:sp>
        <p:nvSpPr>
          <p:cNvPr id="159" name="Google Shape;159;p5"/>
          <p:cNvSpPr txBox="1">
            <a:spLocks noGrp="1"/>
          </p:cNvSpPr>
          <p:nvPr>
            <p:ph type="body" idx="2"/>
          </p:nvPr>
        </p:nvSpPr>
        <p:spPr>
          <a:xfrm>
            <a:off x="657860" y="1059180"/>
            <a:ext cx="6339205" cy="3257550"/>
          </a:xfrm>
          <a:prstGeom prst="rect">
            <a:avLst/>
          </a:prstGeom>
          <a:noFill/>
          <a:ln>
            <a:noFill/>
          </a:ln>
        </p:spPr>
        <p:txBody>
          <a:bodyPr spcFirstLastPara="1" wrap="square" lIns="91425" tIns="45700" rIns="91425" bIns="45700" anchor="t" anchorCtr="0">
            <a:noAutofit/>
          </a:bodyPr>
          <a:lstStyle/>
          <a:p>
            <a:pPr marL="285750" lvl="0" indent="-285750" algn="l" rtl="0">
              <a:spcBef>
                <a:spcPts val="0"/>
              </a:spcBef>
              <a:spcAft>
                <a:spcPts val="0"/>
              </a:spcAft>
              <a:buSzPts val="2760"/>
              <a:buNone/>
            </a:pPr>
            <a:r>
              <a:rPr lang="en-US">
                <a:latin typeface="Arial"/>
                <a:ea typeface="Arial"/>
                <a:cs typeface="Arial"/>
                <a:sym typeface="Arial"/>
              </a:rPr>
              <a:t>   </a:t>
            </a:r>
            <a:endParaRPr>
              <a:latin typeface="Arial"/>
              <a:ea typeface="Arial"/>
              <a:cs typeface="Arial"/>
              <a:sym typeface="Arial"/>
            </a:endParaRPr>
          </a:p>
          <a:p>
            <a:pPr marL="285750" lvl="0" indent="-285750" algn="l" rtl="0">
              <a:spcBef>
                <a:spcPts val="1080"/>
              </a:spcBef>
              <a:spcAft>
                <a:spcPts val="0"/>
              </a:spcAft>
              <a:buSzPts val="2760"/>
              <a:buNone/>
            </a:pPr>
            <a:r>
              <a:rPr lang="en-US">
                <a:latin typeface="Arial"/>
                <a:ea typeface="Arial"/>
                <a:cs typeface="Arial"/>
                <a:sym typeface="Arial"/>
              </a:rPr>
              <a:t> </a:t>
            </a:r>
            <a:r>
              <a:rPr lang="en-US" sz="2000">
                <a:latin typeface="Arial"/>
                <a:ea typeface="Arial"/>
                <a:cs typeface="Arial"/>
                <a:sym typeface="Arial"/>
              </a:rPr>
              <a:t>Dream Housing Finance company deals in all home loans. They have presence across all urban, semi urban and rural areas. Customer first apply for home loan after that company validates the customer eligibility for loan. Company wants to automate the loan eligibility process (real time) based on customer detail provided while filling online application form. </a:t>
            </a:r>
            <a:endParaRPr sz="2000">
              <a:latin typeface="Arial"/>
              <a:ea typeface="Arial"/>
              <a:cs typeface="Arial"/>
              <a:sym typeface="Arial"/>
            </a:endParaRPr>
          </a:p>
          <a:p>
            <a:pPr marL="285750" lvl="0" indent="-285750" algn="l" rtl="0">
              <a:spcBef>
                <a:spcPts val="1000"/>
              </a:spcBef>
              <a:spcAft>
                <a:spcPts val="0"/>
              </a:spcAft>
              <a:buSzPts val="2300"/>
              <a:buNone/>
            </a:pPr>
            <a:r>
              <a:rPr lang="en-US" sz="2000">
                <a:latin typeface="Arial"/>
                <a:ea typeface="Arial"/>
                <a:cs typeface="Arial"/>
                <a:sym typeface="Arial"/>
              </a:rPr>
              <a:t>These details are Gender, Marital Status, Education, Number of Dependents, Income, Loan Amount, Credit History and others. To automate this process, they have given a problem to identify the customers segments, those are eligible for loan amount so that they can specifically target these customers.</a:t>
            </a:r>
            <a:endParaRPr sz="2000">
              <a:latin typeface="Arial"/>
              <a:ea typeface="Arial"/>
              <a:cs typeface="Arial"/>
              <a:sym typeface="Arial"/>
            </a:endParaRPr>
          </a:p>
        </p:txBody>
      </p:sp>
      <p:pic>
        <p:nvPicPr>
          <p:cNvPr id="160" name="Google Shape;160;p5" descr="A picture containing text, sky, sign, outdoor&#10;&#10;Description automatically generated"/>
          <p:cNvPicPr preferRelativeResize="0"/>
          <p:nvPr/>
        </p:nvPicPr>
        <p:blipFill rotWithShape="1">
          <a:blip r:embed="rId3">
            <a:alphaModFix/>
          </a:blip>
          <a:srcRect/>
          <a:stretch/>
        </p:blipFill>
        <p:spPr>
          <a:xfrm>
            <a:off x="7359650" y="1746250"/>
            <a:ext cx="4166235" cy="41008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64"/>
        <p:cNvGrpSpPr/>
        <p:nvPr/>
      </p:nvGrpSpPr>
      <p:grpSpPr>
        <a:xfrm>
          <a:off x="0" y="0"/>
          <a:ext cx="0" cy="0"/>
          <a:chOff x="0" y="0"/>
          <a:chExt cx="0" cy="0"/>
        </a:xfrm>
      </p:grpSpPr>
      <p:sp>
        <p:nvSpPr>
          <p:cNvPr id="165" name="Google Shape;165;p6"/>
          <p:cNvSpPr txBox="1">
            <a:spLocks noGrp="1"/>
          </p:cNvSpPr>
          <p:nvPr>
            <p:ph type="title"/>
          </p:nvPr>
        </p:nvSpPr>
        <p:spPr>
          <a:xfrm>
            <a:off x="635000" y="640823"/>
            <a:ext cx="3418659" cy="558314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6000"/>
              <a:buFont typeface="Arial"/>
              <a:buNone/>
            </a:pPr>
            <a:r>
              <a:rPr lang="en-US" sz="6000"/>
              <a:t>Steps</a:t>
            </a:r>
            <a:endParaRPr sz="6000"/>
          </a:p>
        </p:txBody>
      </p:sp>
      <p:grpSp>
        <p:nvGrpSpPr>
          <p:cNvPr id="166" name="Google Shape;166;p6"/>
          <p:cNvGrpSpPr/>
          <p:nvPr/>
        </p:nvGrpSpPr>
        <p:grpSpPr>
          <a:xfrm>
            <a:off x="4648018" y="308219"/>
            <a:ext cx="6900512" cy="6320408"/>
            <a:chOff x="0" y="771"/>
            <a:chExt cx="6900512" cy="6320408"/>
          </a:xfrm>
        </p:grpSpPr>
        <p:cxnSp>
          <p:nvCxnSpPr>
            <p:cNvPr id="167" name="Google Shape;167;p6"/>
            <p:cNvCxnSpPr/>
            <p:nvPr/>
          </p:nvCxnSpPr>
          <p:spPr>
            <a:xfrm>
              <a:off x="0" y="771"/>
              <a:ext cx="6900512" cy="0"/>
            </a:xfrm>
            <a:prstGeom prst="straightConnector1">
              <a:avLst/>
            </a:prstGeom>
            <a:solidFill>
              <a:srgbClr val="39976D"/>
            </a:solidFill>
            <a:ln w="15875" cap="flat" cmpd="sng">
              <a:solidFill>
                <a:srgbClr val="39976D"/>
              </a:solidFill>
              <a:prstDash val="solid"/>
              <a:round/>
              <a:headEnd type="none" w="sm" len="sm"/>
              <a:tailEnd type="none" w="sm" len="sm"/>
            </a:ln>
          </p:spPr>
        </p:cxnSp>
        <p:sp>
          <p:nvSpPr>
            <p:cNvPr id="168" name="Google Shape;168;p6"/>
            <p:cNvSpPr/>
            <p:nvPr/>
          </p:nvSpPr>
          <p:spPr>
            <a:xfrm>
              <a:off x="0" y="771"/>
              <a:ext cx="6900512" cy="7022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txBox="1"/>
            <p:nvPr/>
          </p:nvSpPr>
          <p:spPr>
            <a:xfrm>
              <a:off x="0" y="771"/>
              <a:ext cx="6900512" cy="702267"/>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a:solidFill>
                    <a:schemeClr val="dk1"/>
                  </a:solidFill>
                  <a:latin typeface="Arial"/>
                  <a:ea typeface="Arial"/>
                  <a:cs typeface="Arial"/>
                  <a:sym typeface="Arial"/>
                </a:rPr>
                <a:t>Import Libraries and read data set</a:t>
              </a:r>
              <a:endParaRPr/>
            </a:p>
          </p:txBody>
        </p:sp>
        <p:cxnSp>
          <p:nvCxnSpPr>
            <p:cNvPr id="170" name="Google Shape;170;p6"/>
            <p:cNvCxnSpPr/>
            <p:nvPr/>
          </p:nvCxnSpPr>
          <p:spPr>
            <a:xfrm>
              <a:off x="0" y="703039"/>
              <a:ext cx="6900512" cy="0"/>
            </a:xfrm>
            <a:prstGeom prst="straightConnector1">
              <a:avLst/>
            </a:prstGeom>
            <a:solidFill>
              <a:srgbClr val="446E9C"/>
            </a:solidFill>
            <a:ln w="15875" cap="flat" cmpd="sng">
              <a:solidFill>
                <a:srgbClr val="446E9C"/>
              </a:solidFill>
              <a:prstDash val="solid"/>
              <a:round/>
              <a:headEnd type="none" w="sm" len="sm"/>
              <a:tailEnd type="none" w="sm" len="sm"/>
            </a:ln>
          </p:spPr>
        </p:cxnSp>
        <p:sp>
          <p:nvSpPr>
            <p:cNvPr id="171" name="Google Shape;171;p6"/>
            <p:cNvSpPr/>
            <p:nvPr/>
          </p:nvSpPr>
          <p:spPr>
            <a:xfrm>
              <a:off x="0" y="703039"/>
              <a:ext cx="6900512" cy="7022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txBox="1"/>
            <p:nvPr/>
          </p:nvSpPr>
          <p:spPr>
            <a:xfrm>
              <a:off x="0" y="703039"/>
              <a:ext cx="6900512" cy="702267"/>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a:solidFill>
                    <a:schemeClr val="dk1"/>
                  </a:solidFill>
                  <a:latin typeface="Arial"/>
                  <a:ea typeface="Arial"/>
                  <a:cs typeface="Arial"/>
                  <a:sym typeface="Arial"/>
                </a:rPr>
                <a:t>Describe the dataset</a:t>
              </a:r>
              <a:endParaRPr/>
            </a:p>
          </p:txBody>
        </p:sp>
        <p:cxnSp>
          <p:nvCxnSpPr>
            <p:cNvPr id="173" name="Google Shape;173;p6"/>
            <p:cNvCxnSpPr/>
            <p:nvPr/>
          </p:nvCxnSpPr>
          <p:spPr>
            <a:xfrm>
              <a:off x="0" y="1405306"/>
              <a:ext cx="6900512" cy="0"/>
            </a:xfrm>
            <a:prstGeom prst="straightConnector1">
              <a:avLst/>
            </a:prstGeom>
            <a:solidFill>
              <a:srgbClr val="A23930"/>
            </a:solidFill>
            <a:ln w="15875" cap="flat" cmpd="sng">
              <a:solidFill>
                <a:srgbClr val="A23930"/>
              </a:solidFill>
              <a:prstDash val="solid"/>
              <a:round/>
              <a:headEnd type="none" w="sm" len="sm"/>
              <a:tailEnd type="none" w="sm" len="sm"/>
            </a:ln>
          </p:spPr>
        </p:cxnSp>
        <p:sp>
          <p:nvSpPr>
            <p:cNvPr id="174" name="Google Shape;174;p6"/>
            <p:cNvSpPr/>
            <p:nvPr/>
          </p:nvSpPr>
          <p:spPr>
            <a:xfrm>
              <a:off x="0" y="1405306"/>
              <a:ext cx="6900512" cy="7022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txBox="1"/>
            <p:nvPr/>
          </p:nvSpPr>
          <p:spPr>
            <a:xfrm>
              <a:off x="0" y="1405306"/>
              <a:ext cx="6900512" cy="702267"/>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a:solidFill>
                    <a:schemeClr val="dk1"/>
                  </a:solidFill>
                  <a:latin typeface="Arial"/>
                  <a:ea typeface="Arial"/>
                  <a:cs typeface="Arial"/>
                  <a:sym typeface="Arial"/>
                </a:rPr>
                <a:t>Data Transformation / Categorical to Numerical</a:t>
              </a:r>
              <a:endParaRPr/>
            </a:p>
          </p:txBody>
        </p:sp>
        <p:cxnSp>
          <p:nvCxnSpPr>
            <p:cNvPr id="176" name="Google Shape;176;p6"/>
            <p:cNvCxnSpPr/>
            <p:nvPr/>
          </p:nvCxnSpPr>
          <p:spPr>
            <a:xfrm>
              <a:off x="0" y="2107574"/>
              <a:ext cx="6900512" cy="0"/>
            </a:xfrm>
            <a:prstGeom prst="straightConnector1">
              <a:avLst/>
            </a:prstGeom>
            <a:solidFill>
              <a:srgbClr val="D77727"/>
            </a:solidFill>
            <a:ln w="15875" cap="flat" cmpd="sng">
              <a:solidFill>
                <a:srgbClr val="D77727"/>
              </a:solidFill>
              <a:prstDash val="solid"/>
              <a:round/>
              <a:headEnd type="none" w="sm" len="sm"/>
              <a:tailEnd type="none" w="sm" len="sm"/>
            </a:ln>
          </p:spPr>
        </p:cxnSp>
        <p:sp>
          <p:nvSpPr>
            <p:cNvPr id="177" name="Google Shape;177;p6"/>
            <p:cNvSpPr/>
            <p:nvPr/>
          </p:nvSpPr>
          <p:spPr>
            <a:xfrm>
              <a:off x="0" y="2107574"/>
              <a:ext cx="6900512" cy="7022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txBox="1"/>
            <p:nvPr/>
          </p:nvSpPr>
          <p:spPr>
            <a:xfrm>
              <a:off x="0" y="2107574"/>
              <a:ext cx="6900512" cy="702267"/>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a:solidFill>
                    <a:schemeClr val="dk1"/>
                  </a:solidFill>
                  <a:latin typeface="Arial"/>
                  <a:ea typeface="Arial"/>
                  <a:cs typeface="Arial"/>
                  <a:sym typeface="Arial"/>
                </a:rPr>
                <a:t>Data Cleaning and Feature Selection</a:t>
              </a:r>
              <a:endParaRPr/>
            </a:p>
          </p:txBody>
        </p:sp>
        <p:cxnSp>
          <p:nvCxnSpPr>
            <p:cNvPr id="179" name="Google Shape;179;p6"/>
            <p:cNvCxnSpPr/>
            <p:nvPr/>
          </p:nvCxnSpPr>
          <p:spPr>
            <a:xfrm>
              <a:off x="0" y="2809842"/>
              <a:ext cx="6900512" cy="0"/>
            </a:xfrm>
            <a:prstGeom prst="straightConnector1">
              <a:avLst/>
            </a:prstGeom>
            <a:solidFill>
              <a:srgbClr val="DDB33E"/>
            </a:solidFill>
            <a:ln w="15875" cap="flat" cmpd="sng">
              <a:solidFill>
                <a:srgbClr val="DDB33E"/>
              </a:solidFill>
              <a:prstDash val="solid"/>
              <a:round/>
              <a:headEnd type="none" w="sm" len="sm"/>
              <a:tailEnd type="none" w="sm" len="sm"/>
            </a:ln>
          </p:spPr>
        </p:cxnSp>
        <p:sp>
          <p:nvSpPr>
            <p:cNvPr id="180" name="Google Shape;180;p6"/>
            <p:cNvSpPr/>
            <p:nvPr/>
          </p:nvSpPr>
          <p:spPr>
            <a:xfrm>
              <a:off x="0" y="2809842"/>
              <a:ext cx="6900512" cy="7022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txBox="1"/>
            <p:nvPr/>
          </p:nvSpPr>
          <p:spPr>
            <a:xfrm>
              <a:off x="0" y="2809842"/>
              <a:ext cx="6900512" cy="702267"/>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a:solidFill>
                    <a:schemeClr val="dk1"/>
                  </a:solidFill>
                  <a:latin typeface="Arial"/>
                  <a:ea typeface="Arial"/>
                  <a:cs typeface="Arial"/>
                  <a:sym typeface="Arial"/>
                </a:rPr>
                <a:t>Split the dataset into train and test set</a:t>
              </a:r>
              <a:endParaRPr/>
            </a:p>
          </p:txBody>
        </p:sp>
        <p:cxnSp>
          <p:nvCxnSpPr>
            <p:cNvPr id="182" name="Google Shape;182;p6"/>
            <p:cNvCxnSpPr/>
            <p:nvPr/>
          </p:nvCxnSpPr>
          <p:spPr>
            <a:xfrm>
              <a:off x="0" y="3512109"/>
              <a:ext cx="6900512" cy="0"/>
            </a:xfrm>
            <a:prstGeom prst="straightConnector1">
              <a:avLst/>
            </a:prstGeom>
            <a:solidFill>
              <a:srgbClr val="39976D"/>
            </a:solidFill>
            <a:ln w="15875" cap="flat" cmpd="sng">
              <a:solidFill>
                <a:srgbClr val="39976D"/>
              </a:solidFill>
              <a:prstDash val="solid"/>
              <a:round/>
              <a:headEnd type="none" w="sm" len="sm"/>
              <a:tailEnd type="none" w="sm" len="sm"/>
            </a:ln>
          </p:spPr>
        </p:cxnSp>
        <p:sp>
          <p:nvSpPr>
            <p:cNvPr id="183" name="Google Shape;183;p6"/>
            <p:cNvSpPr/>
            <p:nvPr/>
          </p:nvSpPr>
          <p:spPr>
            <a:xfrm>
              <a:off x="0" y="3512109"/>
              <a:ext cx="6900512" cy="7022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txBox="1"/>
            <p:nvPr/>
          </p:nvSpPr>
          <p:spPr>
            <a:xfrm>
              <a:off x="0" y="3512109"/>
              <a:ext cx="6900512" cy="702267"/>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a:solidFill>
                    <a:schemeClr val="dk1"/>
                  </a:solidFill>
                  <a:latin typeface="Arial"/>
                  <a:ea typeface="Arial"/>
                  <a:cs typeface="Arial"/>
                  <a:sym typeface="Arial"/>
                </a:rPr>
                <a:t>Machine Learning Modeling</a:t>
              </a:r>
              <a:endParaRPr/>
            </a:p>
          </p:txBody>
        </p:sp>
        <p:cxnSp>
          <p:nvCxnSpPr>
            <p:cNvPr id="185" name="Google Shape;185;p6"/>
            <p:cNvCxnSpPr/>
            <p:nvPr/>
          </p:nvCxnSpPr>
          <p:spPr>
            <a:xfrm>
              <a:off x="0" y="4214377"/>
              <a:ext cx="6900512" cy="0"/>
            </a:xfrm>
            <a:prstGeom prst="straightConnector1">
              <a:avLst/>
            </a:prstGeom>
            <a:solidFill>
              <a:srgbClr val="446E9C"/>
            </a:solidFill>
            <a:ln w="15875" cap="flat" cmpd="sng">
              <a:solidFill>
                <a:srgbClr val="446E9C"/>
              </a:solidFill>
              <a:prstDash val="solid"/>
              <a:round/>
              <a:headEnd type="none" w="sm" len="sm"/>
              <a:tailEnd type="none" w="sm" len="sm"/>
            </a:ln>
          </p:spPr>
        </p:cxnSp>
        <p:sp>
          <p:nvSpPr>
            <p:cNvPr id="186" name="Google Shape;186;p6"/>
            <p:cNvSpPr/>
            <p:nvPr/>
          </p:nvSpPr>
          <p:spPr>
            <a:xfrm>
              <a:off x="0" y="4214377"/>
              <a:ext cx="6900512" cy="7022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txBox="1"/>
            <p:nvPr/>
          </p:nvSpPr>
          <p:spPr>
            <a:xfrm>
              <a:off x="0" y="4214377"/>
              <a:ext cx="6900512" cy="702267"/>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a:solidFill>
                    <a:schemeClr val="dk1"/>
                  </a:solidFill>
                  <a:latin typeface="Arial"/>
                  <a:ea typeface="Arial"/>
                  <a:cs typeface="Arial"/>
                  <a:sym typeface="Arial"/>
                </a:rPr>
                <a:t>train the model (Fit)</a:t>
              </a:r>
              <a:endParaRPr/>
            </a:p>
          </p:txBody>
        </p:sp>
        <p:cxnSp>
          <p:nvCxnSpPr>
            <p:cNvPr id="188" name="Google Shape;188;p6"/>
            <p:cNvCxnSpPr/>
            <p:nvPr/>
          </p:nvCxnSpPr>
          <p:spPr>
            <a:xfrm>
              <a:off x="0" y="4916645"/>
              <a:ext cx="6900512" cy="0"/>
            </a:xfrm>
            <a:prstGeom prst="straightConnector1">
              <a:avLst/>
            </a:prstGeom>
            <a:solidFill>
              <a:srgbClr val="A23930"/>
            </a:solidFill>
            <a:ln w="15875" cap="flat" cmpd="sng">
              <a:solidFill>
                <a:srgbClr val="A23930"/>
              </a:solidFill>
              <a:prstDash val="solid"/>
              <a:round/>
              <a:headEnd type="none" w="sm" len="sm"/>
              <a:tailEnd type="none" w="sm" len="sm"/>
            </a:ln>
          </p:spPr>
        </p:cxnSp>
        <p:sp>
          <p:nvSpPr>
            <p:cNvPr id="189" name="Google Shape;189;p6"/>
            <p:cNvSpPr/>
            <p:nvPr/>
          </p:nvSpPr>
          <p:spPr>
            <a:xfrm>
              <a:off x="0" y="4916645"/>
              <a:ext cx="6900512" cy="7022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txBox="1"/>
            <p:nvPr/>
          </p:nvSpPr>
          <p:spPr>
            <a:xfrm>
              <a:off x="0" y="4916645"/>
              <a:ext cx="6900512" cy="702267"/>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a:solidFill>
                    <a:schemeClr val="dk1"/>
                  </a:solidFill>
                  <a:latin typeface="Arial"/>
                  <a:ea typeface="Arial"/>
                  <a:cs typeface="Arial"/>
                  <a:sym typeface="Arial"/>
                </a:rPr>
                <a:t>Test the trained model (prediction )</a:t>
              </a:r>
              <a:endParaRPr/>
            </a:p>
          </p:txBody>
        </p:sp>
        <p:cxnSp>
          <p:nvCxnSpPr>
            <p:cNvPr id="191" name="Google Shape;191;p6"/>
            <p:cNvCxnSpPr/>
            <p:nvPr/>
          </p:nvCxnSpPr>
          <p:spPr>
            <a:xfrm>
              <a:off x="0" y="5618912"/>
              <a:ext cx="6900512" cy="0"/>
            </a:xfrm>
            <a:prstGeom prst="straightConnector1">
              <a:avLst/>
            </a:prstGeom>
            <a:solidFill>
              <a:srgbClr val="D77727"/>
            </a:solidFill>
            <a:ln w="15875" cap="flat" cmpd="sng">
              <a:solidFill>
                <a:srgbClr val="D77727"/>
              </a:solidFill>
              <a:prstDash val="solid"/>
              <a:round/>
              <a:headEnd type="none" w="sm" len="sm"/>
              <a:tailEnd type="none" w="sm" len="sm"/>
            </a:ln>
          </p:spPr>
        </p:cxnSp>
        <p:sp>
          <p:nvSpPr>
            <p:cNvPr id="192" name="Google Shape;192;p6"/>
            <p:cNvSpPr/>
            <p:nvPr/>
          </p:nvSpPr>
          <p:spPr>
            <a:xfrm>
              <a:off x="0" y="5618912"/>
              <a:ext cx="6900512" cy="7022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txBox="1"/>
            <p:nvPr/>
          </p:nvSpPr>
          <p:spPr>
            <a:xfrm>
              <a:off x="0" y="5618912"/>
              <a:ext cx="6900512" cy="702267"/>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a:solidFill>
                    <a:schemeClr val="dk1"/>
                  </a:solidFill>
                  <a:latin typeface="Arial"/>
                  <a:ea typeface="Arial"/>
                  <a:cs typeface="Arial"/>
                  <a:sym typeface="Arial"/>
                </a:rPr>
                <a:t>Model Evaluation</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7"/>
        <p:cNvGrpSpPr/>
        <p:nvPr/>
      </p:nvGrpSpPr>
      <p:grpSpPr>
        <a:xfrm>
          <a:off x="0" y="0"/>
          <a:ext cx="0" cy="0"/>
          <a:chOff x="0" y="0"/>
          <a:chExt cx="0" cy="0"/>
        </a:xfrm>
      </p:grpSpPr>
      <p:pic>
        <p:nvPicPr>
          <p:cNvPr id="198" name="Google Shape;198;p7" descr="Diagram, engineering drawing&#10;&#10;Description automatically generated"/>
          <p:cNvPicPr preferRelativeResize="0"/>
          <p:nvPr/>
        </p:nvPicPr>
        <p:blipFill rotWithShape="1">
          <a:blip r:embed="rId3">
            <a:alphaModFix amt="40000"/>
          </a:blip>
          <a:srcRect l="15040" r="8959" b="-1"/>
          <a:stretch/>
        </p:blipFill>
        <p:spPr>
          <a:xfrm>
            <a:off x="20" y="10"/>
            <a:ext cx="12191979" cy="6857990"/>
          </a:xfrm>
          <a:prstGeom prst="rect">
            <a:avLst/>
          </a:prstGeom>
          <a:noFill/>
          <a:ln>
            <a:noFill/>
          </a:ln>
        </p:spPr>
      </p:pic>
      <p:sp>
        <p:nvSpPr>
          <p:cNvPr id="199" name="Google Shape;199;p7"/>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EFEFE"/>
              </a:buClr>
              <a:buSzPct val="100000"/>
              <a:buFont typeface="Arial"/>
              <a:buNone/>
            </a:pPr>
            <a:r>
              <a:rPr lang="en-US" sz="4500"/>
              <a:t>Import Libraries and read data set</a:t>
            </a:r>
            <a:endParaRPr sz="4500"/>
          </a:p>
          <a:p>
            <a:pPr marL="0" lvl="0" indent="0" algn="ctr" rtl="0">
              <a:lnSpc>
                <a:spcPct val="90000"/>
              </a:lnSpc>
              <a:spcBef>
                <a:spcPts val="0"/>
              </a:spcBef>
              <a:spcAft>
                <a:spcPts val="0"/>
              </a:spcAft>
              <a:buClr>
                <a:srgbClr val="FEFEFE"/>
              </a:buClr>
              <a:buSzPct val="100000"/>
              <a:buFont typeface="Arial"/>
              <a:buNone/>
            </a:pPr>
            <a:endParaRPr sz="4500"/>
          </a:p>
        </p:txBody>
      </p:sp>
      <p:sp>
        <p:nvSpPr>
          <p:cNvPr id="200" name="Google Shape;200;p7"/>
          <p:cNvSpPr txBox="1">
            <a:spLocks noGrp="1"/>
          </p:cNvSpPr>
          <p:nvPr>
            <p:ph type="body" idx="1"/>
          </p:nvPr>
        </p:nvSpPr>
        <p:spPr>
          <a:xfrm>
            <a:off x="914400" y="1905000"/>
            <a:ext cx="10515600" cy="4176897"/>
          </a:xfrm>
          <a:prstGeom prst="rect">
            <a:avLst/>
          </a:prstGeom>
          <a:noFill/>
          <a:ln>
            <a:noFill/>
          </a:ln>
        </p:spPr>
        <p:txBody>
          <a:bodyPr spcFirstLastPara="1" wrap="square" lIns="91425" tIns="45700" rIns="91425" bIns="45700" anchor="t" anchorCtr="0">
            <a:normAutofit fontScale="47500" lnSpcReduction="20000"/>
          </a:bodyPr>
          <a:lstStyle/>
          <a:p>
            <a:pPr marL="0" lvl="0" indent="0" algn="l" rtl="0">
              <a:lnSpc>
                <a:spcPct val="100000"/>
              </a:lnSpc>
              <a:spcBef>
                <a:spcPts val="0"/>
              </a:spcBef>
              <a:spcAft>
                <a:spcPts val="0"/>
              </a:spcAft>
              <a:buSzPct val="115000"/>
              <a:buNone/>
            </a:pPr>
            <a:r>
              <a:rPr lang="en-US" sz="7000" dirty="0">
                <a:solidFill>
                  <a:schemeClr val="tx2"/>
                </a:solidFill>
                <a:latin typeface="Arial"/>
                <a:ea typeface="Arial"/>
                <a:cs typeface="Arial"/>
                <a:sym typeface="Arial"/>
              </a:rPr>
              <a:t>**</a:t>
            </a:r>
            <a:r>
              <a:rPr lang="en-US" sz="7000" b="1" i="1" u="sng" dirty="0">
                <a:solidFill>
                  <a:schemeClr val="tx2"/>
                </a:solidFill>
                <a:latin typeface="Arial"/>
                <a:ea typeface="Arial"/>
                <a:cs typeface="Arial"/>
                <a:sym typeface="Arial"/>
              </a:rPr>
              <a:t> Import some libraries that will be used throughout the program</a:t>
            </a:r>
            <a:r>
              <a:rPr lang="en-US" sz="7000" dirty="0">
                <a:solidFill>
                  <a:schemeClr val="tx2"/>
                </a:solidFill>
              </a:rPr>
              <a:t>.</a:t>
            </a:r>
            <a:r>
              <a:rPr lang="en-US" sz="7000" dirty="0">
                <a:solidFill>
                  <a:schemeClr val="tx2"/>
                </a:solidFill>
                <a:latin typeface="Arial"/>
                <a:ea typeface="Arial"/>
                <a:cs typeface="Arial"/>
                <a:sym typeface="Arial"/>
              </a:rPr>
              <a:t>**</a:t>
            </a:r>
            <a:endParaRPr sz="7000">
              <a:solidFill>
                <a:schemeClr val="tx2"/>
              </a:solidFill>
              <a:latin typeface="Arial"/>
              <a:ea typeface="Arial"/>
              <a:cs typeface="Arial"/>
              <a:sym typeface="Arial"/>
            </a:endParaRPr>
          </a:p>
          <a:p>
            <a:pPr marL="285750" lvl="0" indent="-145542" algn="l" rtl="0">
              <a:lnSpc>
                <a:spcPct val="100000"/>
              </a:lnSpc>
              <a:spcBef>
                <a:spcPts val="1240"/>
              </a:spcBef>
              <a:spcAft>
                <a:spcPts val="0"/>
              </a:spcAft>
              <a:buSzPct val="115000"/>
              <a:buChar char="●"/>
            </a:pPr>
            <a:r>
              <a:rPr lang="en-US" sz="7000" dirty="0">
                <a:solidFill>
                  <a:schemeClr val="tx2"/>
                </a:solidFill>
                <a:latin typeface="Arial"/>
                <a:ea typeface="Arial"/>
                <a:cs typeface="Arial"/>
                <a:sym typeface="Arial"/>
              </a:rPr>
              <a:t>import </a:t>
            </a:r>
            <a:r>
              <a:rPr lang="en-US" sz="7000" dirty="0" err="1">
                <a:solidFill>
                  <a:schemeClr val="tx2"/>
                </a:solidFill>
                <a:latin typeface="Arial"/>
                <a:ea typeface="Arial"/>
                <a:cs typeface="Arial"/>
                <a:sym typeface="Arial"/>
              </a:rPr>
              <a:t>numpy</a:t>
            </a:r>
            <a:r>
              <a:rPr lang="en-US" sz="7000" dirty="0">
                <a:solidFill>
                  <a:schemeClr val="tx2"/>
                </a:solidFill>
                <a:latin typeface="Arial"/>
                <a:ea typeface="Arial"/>
                <a:cs typeface="Arial"/>
                <a:sym typeface="Arial"/>
              </a:rPr>
              <a:t> as </a:t>
            </a:r>
            <a:r>
              <a:rPr lang="en-US" sz="7000" dirty="0" err="1">
                <a:solidFill>
                  <a:schemeClr val="tx2"/>
                </a:solidFill>
                <a:latin typeface="Arial"/>
                <a:ea typeface="Arial"/>
                <a:cs typeface="Arial"/>
                <a:sym typeface="Arial"/>
              </a:rPr>
              <a:t>np</a:t>
            </a:r>
            <a:endParaRPr sz="7000">
              <a:solidFill>
                <a:schemeClr val="tx2"/>
              </a:solidFill>
              <a:latin typeface="Arial"/>
              <a:ea typeface="Arial"/>
              <a:cs typeface="Arial"/>
              <a:sym typeface="Arial"/>
            </a:endParaRPr>
          </a:p>
          <a:p>
            <a:pPr marL="285750" lvl="0" indent="-145542" algn="l" rtl="0">
              <a:lnSpc>
                <a:spcPct val="100000"/>
              </a:lnSpc>
              <a:spcBef>
                <a:spcPts val="1240"/>
              </a:spcBef>
              <a:spcAft>
                <a:spcPts val="0"/>
              </a:spcAft>
              <a:buSzPct val="115000"/>
              <a:buChar char="●"/>
            </a:pPr>
            <a:r>
              <a:rPr lang="en-US" sz="7000" dirty="0">
                <a:solidFill>
                  <a:schemeClr val="tx2"/>
                </a:solidFill>
                <a:latin typeface="Arial"/>
                <a:ea typeface="Arial"/>
                <a:cs typeface="Arial"/>
                <a:sym typeface="Arial"/>
              </a:rPr>
              <a:t>import pandas as pd</a:t>
            </a:r>
            <a:endParaRPr sz="7000">
              <a:solidFill>
                <a:schemeClr val="tx2"/>
              </a:solidFill>
              <a:latin typeface="Arial"/>
              <a:ea typeface="Arial"/>
              <a:cs typeface="Arial"/>
              <a:sym typeface="Arial"/>
            </a:endParaRPr>
          </a:p>
          <a:p>
            <a:pPr marL="285750" lvl="0" indent="-145542" algn="l" rtl="0">
              <a:lnSpc>
                <a:spcPct val="100000"/>
              </a:lnSpc>
              <a:spcBef>
                <a:spcPts val="1240"/>
              </a:spcBef>
              <a:spcAft>
                <a:spcPts val="0"/>
              </a:spcAft>
              <a:buSzPct val="115000"/>
              <a:buChar char="●"/>
            </a:pPr>
            <a:r>
              <a:rPr lang="en-US" sz="7000" dirty="0">
                <a:solidFill>
                  <a:schemeClr val="tx2"/>
                </a:solidFill>
                <a:latin typeface="Arial"/>
                <a:ea typeface="Arial"/>
                <a:cs typeface="Arial"/>
                <a:sym typeface="Arial"/>
              </a:rPr>
              <a:t>import </a:t>
            </a:r>
            <a:r>
              <a:rPr lang="en-US" sz="7000" dirty="0" err="1">
                <a:solidFill>
                  <a:schemeClr val="tx2"/>
                </a:solidFill>
                <a:latin typeface="Arial"/>
                <a:ea typeface="Arial"/>
                <a:cs typeface="Arial"/>
                <a:sym typeface="Arial"/>
              </a:rPr>
              <a:t>ibm</a:t>
            </a:r>
            <a:r>
              <a:rPr lang="en-US" sz="7000" dirty="0">
                <a:solidFill>
                  <a:schemeClr val="tx2"/>
                </a:solidFill>
                <a:latin typeface="Arial"/>
                <a:ea typeface="Arial"/>
                <a:cs typeface="Arial"/>
                <a:sym typeface="Arial"/>
              </a:rPr>
              <a:t> learn</a:t>
            </a:r>
            <a:endParaRPr sz="7000">
              <a:solidFill>
                <a:schemeClr val="tx2"/>
              </a:solidFill>
              <a:latin typeface="Arial"/>
              <a:ea typeface="Arial"/>
              <a:cs typeface="Arial"/>
              <a:sym typeface="Arial"/>
            </a:endParaRPr>
          </a:p>
          <a:p>
            <a:pPr marL="285750" lvl="0" indent="-145542" algn="l" rtl="0">
              <a:lnSpc>
                <a:spcPct val="100000"/>
              </a:lnSpc>
              <a:spcBef>
                <a:spcPts val="1240"/>
              </a:spcBef>
              <a:spcAft>
                <a:spcPts val="0"/>
              </a:spcAft>
              <a:buSzPct val="115000"/>
              <a:buChar char="●"/>
            </a:pPr>
            <a:r>
              <a:rPr lang="en-US" sz="7000" dirty="0">
                <a:solidFill>
                  <a:schemeClr val="tx2"/>
                </a:solidFill>
                <a:latin typeface="Arial"/>
                <a:ea typeface="Arial"/>
                <a:cs typeface="Arial"/>
                <a:sym typeface="Arial"/>
              </a:rPr>
              <a:t>import pickle</a:t>
            </a:r>
            <a:endParaRPr sz="7000">
              <a:solidFill>
                <a:schemeClr val="tx2"/>
              </a:solidFill>
              <a:latin typeface="Arial"/>
              <a:ea typeface="Arial"/>
              <a:cs typeface="Arial"/>
              <a:sym typeface="Arial"/>
            </a:endParaRPr>
          </a:p>
          <a:p>
            <a:pPr marL="285750" lvl="0" indent="-145542" algn="l" rtl="0">
              <a:lnSpc>
                <a:spcPct val="100000"/>
              </a:lnSpc>
              <a:spcBef>
                <a:spcPts val="1240"/>
              </a:spcBef>
              <a:spcAft>
                <a:spcPts val="0"/>
              </a:spcAft>
              <a:buSzPct val="115000"/>
              <a:buChar char="●"/>
            </a:pPr>
            <a:r>
              <a:rPr lang="en-US" sz="7000" dirty="0">
                <a:solidFill>
                  <a:schemeClr val="tx2"/>
                </a:solidFill>
                <a:latin typeface="Arial"/>
                <a:ea typeface="Arial"/>
                <a:cs typeface="Arial"/>
                <a:sym typeface="Arial"/>
              </a:rPr>
              <a:t>import </a:t>
            </a:r>
            <a:r>
              <a:rPr lang="en-US" sz="7000" dirty="0" err="1">
                <a:solidFill>
                  <a:schemeClr val="tx2"/>
                </a:solidFill>
                <a:latin typeface="Arial"/>
                <a:ea typeface="Arial"/>
                <a:cs typeface="Arial"/>
                <a:sym typeface="Arial"/>
              </a:rPr>
              <a:t>sklearn</a:t>
            </a:r>
            <a:endParaRPr sz="7000">
              <a:solidFill>
                <a:schemeClr val="tx2"/>
              </a:solidFill>
              <a:latin typeface="Arial"/>
              <a:ea typeface="Arial"/>
              <a:cs typeface="Arial"/>
              <a:sym typeface="Arial"/>
            </a:endParaRPr>
          </a:p>
          <a:p>
            <a:pPr marL="285750" lvl="0" indent="-52070" algn="l" rtl="0">
              <a:lnSpc>
                <a:spcPct val="100000"/>
              </a:lnSpc>
              <a:spcBef>
                <a:spcPts val="1240"/>
              </a:spcBef>
              <a:spcAft>
                <a:spcPts val="0"/>
              </a:spcAft>
              <a:buSzPct val="115000"/>
              <a:buNone/>
            </a:pPr>
            <a:endParaRPr sz="3200">
              <a:latin typeface="Arial"/>
              <a:ea typeface="Arial"/>
              <a:cs typeface="Arial"/>
              <a:sym typeface="Arial"/>
            </a:endParaRPr>
          </a:p>
          <a:p>
            <a:pPr marL="0" lvl="0" indent="0" algn="l" rtl="0">
              <a:lnSpc>
                <a:spcPct val="100000"/>
              </a:lnSpc>
              <a:spcBef>
                <a:spcPts val="1240"/>
              </a:spcBef>
              <a:spcAft>
                <a:spcPts val="0"/>
              </a:spcAft>
              <a:buSzPct val="115000"/>
              <a:buNone/>
            </a:pPr>
            <a:endParaRPr sz="3200">
              <a:latin typeface="Arial"/>
              <a:ea typeface="Arial"/>
              <a:cs typeface="Arial"/>
              <a:sym typeface="Arial"/>
            </a:endParaRPr>
          </a:p>
          <a:p>
            <a:pPr marL="0" lvl="0" indent="0" algn="l" rtl="0">
              <a:lnSpc>
                <a:spcPct val="100000"/>
              </a:lnSpc>
              <a:spcBef>
                <a:spcPts val="1120"/>
              </a:spcBef>
              <a:spcAft>
                <a:spcPts val="0"/>
              </a:spcAft>
              <a:buSzPct val="115000"/>
              <a:buNone/>
            </a:pPr>
            <a:endParaRPr sz="2600"/>
          </a:p>
        </p:txBody>
      </p:sp>
      <p:sp>
        <p:nvSpPr>
          <p:cNvPr id="201" name="Google Shape;201;p7"/>
          <p:cNvSpPr txBox="1"/>
          <p:nvPr/>
        </p:nvSpPr>
        <p:spPr>
          <a:xfrm>
            <a:off x="10684855" y="6657945"/>
            <a:ext cx="1507144" cy="200055"/>
          </a:xfrm>
          <a:prstGeom prst="rect">
            <a:avLst/>
          </a:prstGeom>
          <a:solidFill>
            <a:srgbClr val="000000"/>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700" u="sng">
                <a:solidFill>
                  <a:srgbClr val="FFFFFF"/>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This Photo</a:t>
            </a:r>
            <a:r>
              <a:rPr lang="en-US" sz="700">
                <a:solidFill>
                  <a:srgbClr val="FFFFFF"/>
                </a:solidFill>
                <a:latin typeface="Arial"/>
                <a:ea typeface="Arial"/>
                <a:cs typeface="Arial"/>
                <a:sym typeface="Arial"/>
              </a:rPr>
              <a:t> by Unknown author is licensed under </a:t>
            </a:r>
            <a:r>
              <a:rPr lang="en-US" sz="700" u="sng">
                <a:solidFill>
                  <a:srgbClr val="FFFFFF"/>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CC BY-NC-ND</a:t>
            </a:r>
            <a:r>
              <a:rPr lang="en-US" sz="700">
                <a:solidFill>
                  <a:srgbClr val="FFFFFF"/>
                </a:solidFill>
                <a:latin typeface="Arial"/>
                <a:ea typeface="Arial"/>
                <a:cs typeface="Arial"/>
                <a:sym typeface="Arial"/>
              </a:rPr>
              <a:t>.</a:t>
            </a:r>
            <a:endParaRPr sz="700">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05"/>
        <p:cNvGrpSpPr/>
        <p:nvPr/>
      </p:nvGrpSpPr>
      <p:grpSpPr>
        <a:xfrm>
          <a:off x="0" y="0"/>
          <a:ext cx="0" cy="0"/>
          <a:chOff x="0" y="0"/>
          <a:chExt cx="0" cy="0"/>
        </a:xfrm>
      </p:grpSpPr>
      <p:sp>
        <p:nvSpPr>
          <p:cNvPr id="206" name="Google Shape;206;p8"/>
          <p:cNvSpPr txBox="1">
            <a:spLocks noGrp="1"/>
          </p:cNvSpPr>
          <p:nvPr>
            <p:ph type="title"/>
          </p:nvPr>
        </p:nvSpPr>
        <p:spPr>
          <a:xfrm>
            <a:off x="1295400" y="1024575"/>
            <a:ext cx="9601200" cy="840300"/>
          </a:xfrm>
          <a:prstGeom prst="rect">
            <a:avLst/>
          </a:prstGeom>
          <a:blipFill rotWithShape="1">
            <a:blip r:embed="rId4">
              <a:alphaModFix/>
            </a:blip>
            <a:tile tx="0" ty="0" sx="100000" sy="100000" flip="none" algn="tl"/>
          </a:blip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285750" lvl="0" indent="-285750" algn="ctr" rtl="0">
              <a:lnSpc>
                <a:spcPct val="90000"/>
              </a:lnSpc>
              <a:spcBef>
                <a:spcPts val="0"/>
              </a:spcBef>
              <a:spcAft>
                <a:spcPts val="0"/>
              </a:spcAft>
              <a:buClr>
                <a:srgbClr val="FFFFFF"/>
              </a:buClr>
              <a:buSzPts val="5400"/>
              <a:buFont typeface="Arial"/>
              <a:buNone/>
            </a:pPr>
            <a:r>
              <a:rPr lang="en-US" sz="5400">
                <a:solidFill>
                  <a:srgbClr val="FFFFFF"/>
                </a:solidFill>
              </a:rPr>
              <a:t>Data preprocessing</a:t>
            </a:r>
            <a:endParaRPr sz="5400">
              <a:solidFill>
                <a:srgbClr val="FFFFFF"/>
              </a:solidFill>
            </a:endParaRPr>
          </a:p>
        </p:txBody>
      </p:sp>
      <p:sp>
        <p:nvSpPr>
          <p:cNvPr id="207" name="Google Shape;207;p8"/>
          <p:cNvSpPr txBox="1">
            <a:spLocks noGrp="1"/>
          </p:cNvSpPr>
          <p:nvPr>
            <p:ph type="body" idx="1"/>
          </p:nvPr>
        </p:nvSpPr>
        <p:spPr>
          <a:xfrm>
            <a:off x="855981" y="1977812"/>
            <a:ext cx="9601196" cy="3318936"/>
          </a:xfrm>
          <a:prstGeom prst="rect">
            <a:avLst/>
          </a:prstGeom>
          <a:noFill/>
          <a:ln>
            <a:noFill/>
          </a:ln>
        </p:spPr>
        <p:txBody>
          <a:bodyPr spcFirstLastPara="1" wrap="square" lIns="91425" tIns="45700" rIns="91425" bIns="45700" anchor="t" anchorCtr="0">
            <a:normAutofit fontScale="77500" lnSpcReduction="20000"/>
          </a:bodyPr>
          <a:lstStyle/>
          <a:p>
            <a:pPr marL="285750" lvl="0" indent="-110490" algn="l" rtl="0">
              <a:spcBef>
                <a:spcPts val="0"/>
              </a:spcBef>
              <a:spcAft>
                <a:spcPts val="0"/>
              </a:spcAft>
              <a:buSzPct val="162352"/>
              <a:buNone/>
            </a:pPr>
            <a:endParaRPr>
              <a:latin typeface="Arial"/>
              <a:ea typeface="Arial"/>
              <a:cs typeface="Arial"/>
              <a:sym typeface="Arial"/>
            </a:endParaRPr>
          </a:p>
          <a:p>
            <a:pPr marL="285750" lvl="0" indent="-110490" algn="l" rtl="0">
              <a:spcBef>
                <a:spcPts val="1080"/>
              </a:spcBef>
              <a:spcAft>
                <a:spcPts val="0"/>
              </a:spcAft>
              <a:buSzPct val="162352"/>
              <a:buNone/>
            </a:pPr>
            <a:endParaRPr>
              <a:latin typeface="Arial"/>
              <a:ea typeface="Arial"/>
              <a:cs typeface="Arial"/>
              <a:sym typeface="Arial"/>
            </a:endParaRPr>
          </a:p>
          <a:p>
            <a:pPr marL="285750" lvl="0" indent="-241934" algn="l" rtl="0">
              <a:spcBef>
                <a:spcPts val="1000"/>
              </a:spcBef>
              <a:spcAft>
                <a:spcPts val="0"/>
              </a:spcAft>
              <a:buSzPct val="115000"/>
              <a:buChar char="●"/>
            </a:pPr>
            <a:r>
              <a:rPr lang="en-US" sz="2000" b="1">
                <a:latin typeface="Arial"/>
                <a:ea typeface="Arial"/>
                <a:cs typeface="Arial"/>
                <a:sym typeface="Arial"/>
              </a:rPr>
              <a:t>Here the data of numerical values were replaced by mean and categorical were replaced by median </a:t>
            </a:r>
            <a:endParaRPr sz="2000" b="1">
              <a:latin typeface="Arial"/>
              <a:ea typeface="Arial"/>
              <a:cs typeface="Arial"/>
              <a:sym typeface="Arial"/>
            </a:endParaRPr>
          </a:p>
          <a:p>
            <a:pPr marL="285750" lvl="0" indent="-110490" algn="l" rtl="0">
              <a:spcBef>
                <a:spcPts val="1080"/>
              </a:spcBef>
              <a:spcAft>
                <a:spcPts val="0"/>
              </a:spcAft>
              <a:buSzPct val="162352"/>
              <a:buNone/>
            </a:pPr>
            <a:endParaRPr>
              <a:latin typeface="Arial"/>
              <a:ea typeface="Arial"/>
              <a:cs typeface="Arial"/>
              <a:sym typeface="Arial"/>
            </a:endParaRPr>
          </a:p>
          <a:p>
            <a:pPr marL="285750" lvl="0" indent="-110490" algn="l" rtl="0">
              <a:spcBef>
                <a:spcPts val="1080"/>
              </a:spcBef>
              <a:spcAft>
                <a:spcPts val="0"/>
              </a:spcAft>
              <a:buSzPct val="162352"/>
              <a:buNone/>
            </a:pPr>
            <a:endParaRPr>
              <a:latin typeface="Arial"/>
              <a:ea typeface="Arial"/>
              <a:cs typeface="Arial"/>
              <a:sym typeface="Arial"/>
            </a:endParaRPr>
          </a:p>
          <a:p>
            <a:pPr marL="285750" lvl="0" indent="-110490" algn="l" rtl="0">
              <a:spcBef>
                <a:spcPts val="1080"/>
              </a:spcBef>
              <a:spcAft>
                <a:spcPts val="0"/>
              </a:spcAft>
              <a:buSzPct val="162352"/>
              <a:buNone/>
            </a:pPr>
            <a:endParaRPr>
              <a:latin typeface="Arial"/>
              <a:ea typeface="Arial"/>
              <a:cs typeface="Arial"/>
              <a:sym typeface="Arial"/>
            </a:endParaRPr>
          </a:p>
          <a:p>
            <a:pPr marL="285750" lvl="0" indent="-233172" algn="l" rtl="0">
              <a:spcBef>
                <a:spcPts val="1080"/>
              </a:spcBef>
              <a:spcAft>
                <a:spcPts val="0"/>
              </a:spcAft>
              <a:buSzPct val="162352"/>
              <a:buChar char="●"/>
            </a:pPr>
            <a:r>
              <a:rPr lang="en-US">
                <a:latin typeface="Arial"/>
                <a:ea typeface="Arial"/>
                <a:cs typeface="Arial"/>
                <a:sym typeface="Arial"/>
              </a:rPr>
              <a:t>      </a:t>
            </a:r>
            <a:endParaRPr>
              <a:latin typeface="Arial"/>
              <a:ea typeface="Arial"/>
              <a:cs typeface="Arial"/>
              <a:sym typeface="Arial"/>
            </a:endParaRPr>
          </a:p>
          <a:p>
            <a:pPr marL="285750" lvl="0" indent="-110490" algn="l" rtl="0">
              <a:spcBef>
                <a:spcPts val="1080"/>
              </a:spcBef>
              <a:spcAft>
                <a:spcPts val="0"/>
              </a:spcAft>
              <a:buSzPct val="162352"/>
              <a:buNone/>
            </a:pPr>
            <a:endParaRPr>
              <a:latin typeface="Arial"/>
              <a:ea typeface="Arial"/>
              <a:cs typeface="Arial"/>
              <a:sym typeface="Arial"/>
            </a:endParaRPr>
          </a:p>
          <a:p>
            <a:pPr marL="285750" lvl="0" indent="-233172" algn="l" rtl="0">
              <a:spcBef>
                <a:spcPts val="1080"/>
              </a:spcBef>
              <a:spcAft>
                <a:spcPts val="0"/>
              </a:spcAft>
              <a:buSzPct val="162352"/>
              <a:buChar char="●"/>
            </a:pPr>
            <a:r>
              <a:rPr lang="en-US">
                <a:latin typeface="Arial"/>
                <a:ea typeface="Arial"/>
                <a:cs typeface="Arial"/>
                <a:sym typeface="Arial"/>
              </a:rPr>
              <a:t>     </a:t>
            </a:r>
            <a:endParaRPr>
              <a:latin typeface="Arial"/>
              <a:ea typeface="Arial"/>
              <a:cs typeface="Arial"/>
              <a:sym typeface="Arial"/>
            </a:endParaRPr>
          </a:p>
        </p:txBody>
      </p:sp>
      <p:sp>
        <p:nvSpPr>
          <p:cNvPr id="208" name="Google Shape;208;p8"/>
          <p:cNvSpPr txBox="1"/>
          <p:nvPr/>
        </p:nvSpPr>
        <p:spPr>
          <a:xfrm>
            <a:off x="631402" y="3605741"/>
            <a:ext cx="5812500" cy="2247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t>
            </a:r>
            <a:r>
              <a:rPr lang="en-US" sz="2000">
                <a:solidFill>
                  <a:schemeClr val="dk2"/>
                </a:solidFill>
                <a:latin typeface="Arial"/>
                <a:ea typeface="Arial"/>
                <a:cs typeface="Arial"/>
                <a:sym typeface="Arial"/>
              </a:rPr>
              <a:t>*</a:t>
            </a:r>
            <a:r>
              <a:rPr lang="en-US" sz="2000" u="sng">
                <a:solidFill>
                  <a:schemeClr val="dk2"/>
                </a:solidFill>
                <a:latin typeface="Arial"/>
                <a:ea typeface="Arial"/>
                <a:cs typeface="Arial"/>
                <a:sym typeface="Arial"/>
              </a:rPr>
              <a:t>Data Cleaning and Feature Selection</a:t>
            </a:r>
            <a:endParaRPr sz="2000" u="sng">
              <a:solidFill>
                <a:schemeClr val="dk2"/>
              </a:solidFill>
              <a:latin typeface="Arial"/>
              <a:ea typeface="Arial"/>
              <a:cs typeface="Arial"/>
              <a:sym typeface="Arial"/>
            </a:endParaRPr>
          </a:p>
          <a:p>
            <a:pPr marL="285750" marR="0" lvl="0" indent="-285750" algn="l" rtl="0">
              <a:spcBef>
                <a:spcPts val="0"/>
              </a:spcBef>
              <a:spcAft>
                <a:spcPts val="0"/>
              </a:spcAft>
              <a:buClr>
                <a:schemeClr val="dk2"/>
              </a:buClr>
              <a:buSzPts val="2000"/>
              <a:buFont typeface="Arial"/>
              <a:buChar char="•"/>
            </a:pPr>
            <a:r>
              <a:rPr lang="en-US" sz="2000">
                <a:solidFill>
                  <a:schemeClr val="dk2"/>
                </a:solidFill>
                <a:latin typeface="Arial"/>
                <a:ea typeface="Arial"/>
                <a:cs typeface="Arial"/>
                <a:sym typeface="Arial"/>
              </a:rPr>
              <a:t>Data cleaning is the process of fixing or removing incorrect, corrupted, incorrectly formatted, duplicate, or incomplete data within a dataset.</a:t>
            </a:r>
            <a:endParaRPr sz="2000">
              <a:solidFill>
                <a:schemeClr val="dk2"/>
              </a:solidFill>
              <a:latin typeface="Arial"/>
              <a:ea typeface="Arial"/>
              <a:cs typeface="Arial"/>
              <a:sym typeface="Arial"/>
            </a:endParaRPr>
          </a:p>
          <a:p>
            <a:pPr marL="285750" marR="0" lvl="0" indent="-285750" algn="l" rtl="0">
              <a:spcBef>
                <a:spcPts val="0"/>
              </a:spcBef>
              <a:spcAft>
                <a:spcPts val="0"/>
              </a:spcAft>
              <a:buClr>
                <a:schemeClr val="dk2"/>
              </a:buClr>
              <a:buSzPts val="2000"/>
              <a:buFont typeface="Arial"/>
              <a:buChar char="•"/>
            </a:pPr>
            <a:r>
              <a:rPr lang="en-US" sz="2000">
                <a:solidFill>
                  <a:schemeClr val="dk2"/>
                </a:solidFill>
                <a:latin typeface="Arial"/>
                <a:ea typeface="Arial"/>
                <a:cs typeface="Arial"/>
                <a:sym typeface="Arial"/>
              </a:rPr>
              <a:t>df.isnull().any()</a:t>
            </a:r>
            <a:endParaRPr sz="2000">
              <a:solidFill>
                <a:schemeClr val="dk2"/>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12"/>
        <p:cNvGrpSpPr/>
        <p:nvPr/>
      </p:nvGrpSpPr>
      <p:grpSpPr>
        <a:xfrm>
          <a:off x="0" y="0"/>
          <a:ext cx="0" cy="0"/>
          <a:chOff x="0" y="0"/>
          <a:chExt cx="0" cy="0"/>
        </a:xfrm>
      </p:grpSpPr>
      <p:sp>
        <p:nvSpPr>
          <p:cNvPr id="213" name="Google Shape;213;p9"/>
          <p:cNvSpPr txBox="1">
            <a:spLocks noGrp="1"/>
          </p:cNvSpPr>
          <p:nvPr>
            <p:ph type="title"/>
          </p:nvPr>
        </p:nvSpPr>
        <p:spPr>
          <a:xfrm>
            <a:off x="630936" y="639520"/>
            <a:ext cx="3429000" cy="171907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262626"/>
              </a:buClr>
              <a:buSzPts val="3700"/>
              <a:buFont typeface="Arial"/>
              <a:buNone/>
            </a:pPr>
            <a:r>
              <a:rPr lang="en-US" sz="3700"/>
              <a:t>TRAINING AND TEST DATA</a:t>
            </a:r>
            <a:endParaRPr sz="3700"/>
          </a:p>
        </p:txBody>
      </p:sp>
      <p:sp>
        <p:nvSpPr>
          <p:cNvPr id="214" name="Google Shape;214;p9"/>
          <p:cNvSpPr txBox="1">
            <a:spLocks noGrp="1"/>
          </p:cNvSpPr>
          <p:nvPr>
            <p:ph type="body" idx="1"/>
          </p:nvPr>
        </p:nvSpPr>
        <p:spPr>
          <a:xfrm>
            <a:off x="806037" y="2358263"/>
            <a:ext cx="5072062" cy="4375118"/>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300"/>
              <a:buNone/>
            </a:pPr>
            <a:r>
              <a:rPr lang="en-US" sz="2000" u="sng">
                <a:latin typeface="Arial"/>
                <a:ea typeface="Arial"/>
                <a:cs typeface="Arial"/>
                <a:sym typeface="Arial"/>
              </a:rPr>
              <a:t>Split the dataset into train and test set</a:t>
            </a:r>
            <a:endParaRPr sz="2000" u="sng">
              <a:latin typeface="Arial"/>
              <a:ea typeface="Arial"/>
              <a:cs typeface="Arial"/>
              <a:sym typeface="Arial"/>
            </a:endParaRPr>
          </a:p>
          <a:p>
            <a:pPr marL="0" lvl="0" indent="0" algn="l" rtl="0">
              <a:lnSpc>
                <a:spcPct val="100000"/>
              </a:lnSpc>
              <a:spcBef>
                <a:spcPts val="1000"/>
              </a:spcBef>
              <a:spcAft>
                <a:spcPts val="0"/>
              </a:spcAft>
              <a:buSzPts val="2300"/>
              <a:buNone/>
            </a:pPr>
            <a:r>
              <a:rPr lang="en-US" sz="2000">
                <a:latin typeface="Arial"/>
                <a:ea typeface="Arial"/>
                <a:cs typeface="Arial"/>
                <a:sym typeface="Arial"/>
              </a:rPr>
              <a:t>* Train/Test is a method to measure the accuracy of your model.</a:t>
            </a:r>
            <a:endParaRPr sz="2000">
              <a:latin typeface="Arial"/>
              <a:ea typeface="Arial"/>
              <a:cs typeface="Arial"/>
              <a:sym typeface="Arial"/>
            </a:endParaRPr>
          </a:p>
          <a:p>
            <a:pPr marL="0" lvl="0" indent="0" algn="l" rtl="0">
              <a:lnSpc>
                <a:spcPct val="100000"/>
              </a:lnSpc>
              <a:spcBef>
                <a:spcPts val="1000"/>
              </a:spcBef>
              <a:spcAft>
                <a:spcPts val="0"/>
              </a:spcAft>
              <a:buSzPts val="2300"/>
              <a:buNone/>
            </a:pPr>
            <a:r>
              <a:rPr lang="en-US" sz="2000">
                <a:latin typeface="Arial"/>
                <a:ea typeface="Arial"/>
                <a:cs typeface="Arial"/>
                <a:sym typeface="Arial"/>
              </a:rPr>
              <a:t>*Training data sets are sets on which you train your machine i.e algorithm to form relationships between variables.</a:t>
            </a:r>
            <a:endParaRPr sz="2000">
              <a:latin typeface="Arial"/>
              <a:ea typeface="Arial"/>
              <a:cs typeface="Arial"/>
              <a:sym typeface="Arial"/>
            </a:endParaRPr>
          </a:p>
          <a:p>
            <a:pPr marL="285750" lvl="0" indent="-285750" algn="l" rtl="0">
              <a:lnSpc>
                <a:spcPct val="100000"/>
              </a:lnSpc>
              <a:spcBef>
                <a:spcPts val="1000"/>
              </a:spcBef>
              <a:spcAft>
                <a:spcPts val="0"/>
              </a:spcAft>
              <a:buSzPts val="2300"/>
              <a:buNone/>
            </a:pPr>
            <a:r>
              <a:rPr lang="en-US" sz="2000">
                <a:latin typeface="Arial"/>
                <a:ea typeface="Arial"/>
                <a:cs typeface="Arial"/>
                <a:sym typeface="Arial"/>
              </a:rPr>
              <a:t>*Testing data set helps you to validate that the training has happened efficiently in terms of either accuracy, or precision so on.</a:t>
            </a:r>
            <a:endParaRPr sz="2000">
              <a:latin typeface="Arial"/>
              <a:ea typeface="Arial"/>
              <a:cs typeface="Arial"/>
              <a:sym typeface="Arial"/>
            </a:endParaRPr>
          </a:p>
          <a:p>
            <a:pPr marL="0" lvl="0" indent="0" algn="l" rtl="0">
              <a:lnSpc>
                <a:spcPct val="100000"/>
              </a:lnSpc>
              <a:spcBef>
                <a:spcPts val="860"/>
              </a:spcBef>
              <a:spcAft>
                <a:spcPts val="0"/>
              </a:spcAft>
              <a:buSzPts val="1495"/>
              <a:buNone/>
            </a:pPr>
            <a:r>
              <a:rPr lang="en-US" sz="1300"/>
              <a:t/>
            </a:r>
            <a:br>
              <a:rPr lang="en-US" sz="1300"/>
            </a:br>
            <a:endParaRPr sz="1300"/>
          </a:p>
        </p:txBody>
      </p:sp>
      <p:pic>
        <p:nvPicPr>
          <p:cNvPr id="215" name="Google Shape;215;p9" descr="Graphical user interface, application&#10;&#10;Description automatically generated"/>
          <p:cNvPicPr preferRelativeResize="0"/>
          <p:nvPr/>
        </p:nvPicPr>
        <p:blipFill rotWithShape="1">
          <a:blip r:embed="rId4">
            <a:alphaModFix/>
          </a:blip>
          <a:srcRect/>
          <a:stretch/>
        </p:blipFill>
        <p:spPr>
          <a:xfrm>
            <a:off x="6590665" y="725170"/>
            <a:ext cx="4898390" cy="540829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629</Words>
  <PresentationFormat>Custom</PresentationFormat>
  <Paragraphs>96</Paragraphs>
  <Slides>20</Slides>
  <Notes>20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Streamline</vt:lpstr>
      <vt:lpstr>Slide 1</vt:lpstr>
      <vt:lpstr>loan status prediction using exploratory  data anlysis</vt:lpstr>
      <vt:lpstr>What is Loan Status</vt:lpstr>
      <vt:lpstr>DATA SOURCE</vt:lpstr>
      <vt:lpstr>Describe the dataset </vt:lpstr>
      <vt:lpstr>Steps</vt:lpstr>
      <vt:lpstr>Import Libraries and read data set </vt:lpstr>
      <vt:lpstr>Data preprocessing</vt:lpstr>
      <vt:lpstr>TRAINING AND TEST DATA</vt:lpstr>
      <vt:lpstr>Slide 10</vt:lpstr>
      <vt:lpstr>Slide 11</vt:lpstr>
      <vt:lpstr>Slide 12</vt:lpstr>
      <vt:lpstr>Exploratory Data Analysis: </vt:lpstr>
      <vt:lpstr>Slide 14</vt:lpstr>
      <vt:lpstr>Slide 15</vt:lpstr>
      <vt:lpstr>Slide 16</vt:lpstr>
      <vt:lpstr>Slide 17</vt:lpstr>
      <vt:lpstr>Slide 18</vt:lpstr>
      <vt:lpstr>Conclusion: </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ROCKSTAR</cp:lastModifiedBy>
  <cp:revision>1</cp:revision>
  <dcterms:created xsi:type="dcterms:W3CDTF">2021-07-24T08:36:00Z</dcterms:created>
  <dcterms:modified xsi:type="dcterms:W3CDTF">2021-08-01T12:21:18Z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1033-11.2.0.10223</vt:lpwstr>
  </property>
</Properties>
</file>